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7" r:id="rId2"/>
    <p:sldId id="298" r:id="rId3"/>
    <p:sldId id="333" r:id="rId4"/>
    <p:sldId id="334" r:id="rId5"/>
    <p:sldId id="335" r:id="rId6"/>
    <p:sldId id="337" r:id="rId7"/>
    <p:sldId id="336" r:id="rId8"/>
    <p:sldId id="315" r:id="rId9"/>
    <p:sldId id="316" r:id="rId10"/>
    <p:sldId id="317" r:id="rId11"/>
    <p:sldId id="318" r:id="rId12"/>
    <p:sldId id="319" r:id="rId13"/>
    <p:sldId id="314" r:id="rId14"/>
    <p:sldId id="325" r:id="rId15"/>
    <p:sldId id="327" r:id="rId16"/>
    <p:sldId id="328" r:id="rId17"/>
    <p:sldId id="320" r:id="rId18"/>
    <p:sldId id="321" r:id="rId19"/>
    <p:sldId id="329" r:id="rId20"/>
    <p:sldId id="330" r:id="rId21"/>
    <p:sldId id="270" r:id="rId22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 userDrawn="1">
          <p15:clr>
            <a:srgbClr val="A4A3A4"/>
          </p15:clr>
        </p15:guide>
        <p15:guide id="2" orient="horz" pos="3908" userDrawn="1">
          <p15:clr>
            <a:srgbClr val="A4A3A4"/>
          </p15:clr>
        </p15:guide>
        <p15:guide id="3" orient="horz" pos="3566" userDrawn="1">
          <p15:clr>
            <a:srgbClr val="A4A3A4"/>
          </p15:clr>
        </p15:guide>
        <p15:guide id="4" orient="horz" pos="1341" userDrawn="1">
          <p15:clr>
            <a:srgbClr val="A4A3A4"/>
          </p15:clr>
        </p15:guide>
        <p15:guide id="5" orient="horz" pos="443" userDrawn="1">
          <p15:clr>
            <a:srgbClr val="A4A3A4"/>
          </p15:clr>
        </p15:guide>
        <p15:guide id="6" pos="681" userDrawn="1">
          <p15:clr>
            <a:srgbClr val="A4A3A4"/>
          </p15:clr>
        </p15:guide>
        <p15:guide id="7" pos="6519" userDrawn="1">
          <p15:clr>
            <a:srgbClr val="A4A3A4"/>
          </p15:clr>
        </p15:guide>
        <p15:guide id="8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83B8"/>
    <a:srgbClr val="4979AC"/>
    <a:srgbClr val="416FA2"/>
    <a:srgbClr val="5188C6"/>
    <a:srgbClr val="3A6798"/>
    <a:srgbClr val="497FBA"/>
    <a:srgbClr val="05233C"/>
    <a:srgbClr val="3D6CA0"/>
    <a:srgbClr val="3D6B9F"/>
    <a:srgbClr val="0579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9" autoAdjust="0"/>
    <p:restoredTop sz="94051" autoAdjust="0"/>
  </p:normalViewPr>
  <p:slideViewPr>
    <p:cSldViewPr snapToGrid="0" showGuides="1">
      <p:cViewPr varScale="1">
        <p:scale>
          <a:sx n="63" d="100"/>
          <a:sy n="63" d="100"/>
        </p:scale>
        <p:origin x="608" y="64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681"/>
        <p:guide pos="6519"/>
        <p:guide pos="285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672" y="7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E8BF35-8A8C-4BD2-B8DE-C60A22336410}" type="doc">
      <dgm:prSet loTypeId="urn:microsoft.com/office/officeart/2005/8/layout/hProcess3" loCatId="process" qsTypeId="urn:microsoft.com/office/officeart/2005/8/quickstyle/3d2" qsCatId="3D" csTypeId="urn:microsoft.com/office/officeart/2005/8/colors/accent3_2" csCatId="accent3" phldr="1"/>
      <dgm:spPr/>
    </dgm:pt>
    <dgm:pt modelId="{C07A9411-AD70-48E2-B90A-06F1AA797FA2}">
      <dgm:prSet phldrT="[Text]"/>
      <dgm:spPr/>
      <dgm:t>
        <a:bodyPr/>
        <a:lstStyle/>
        <a:p>
          <a:r>
            <a:rPr lang="sv-SE" dirty="0"/>
            <a:t>Nationell redovisning – återrapportering</a:t>
          </a:r>
        </a:p>
      </dgm:t>
    </dgm:pt>
    <dgm:pt modelId="{08A38822-39F8-49A5-8CDE-AB9EE89AC010}" type="parTrans" cxnId="{EE579447-DBA0-45DC-8B0A-721EC6215479}">
      <dgm:prSet/>
      <dgm:spPr/>
      <dgm:t>
        <a:bodyPr/>
        <a:lstStyle/>
        <a:p>
          <a:endParaRPr lang="sv-SE"/>
        </a:p>
      </dgm:t>
    </dgm:pt>
    <dgm:pt modelId="{3799F618-FB71-4AE4-9217-77E89ACF7521}" type="sibTrans" cxnId="{EE579447-DBA0-45DC-8B0A-721EC6215479}">
      <dgm:prSet/>
      <dgm:spPr/>
      <dgm:t>
        <a:bodyPr/>
        <a:lstStyle/>
        <a:p>
          <a:endParaRPr lang="sv-SE"/>
        </a:p>
      </dgm:t>
    </dgm:pt>
    <dgm:pt modelId="{3929BA3E-16E6-4776-AC90-FD85B757FA36}" type="pres">
      <dgm:prSet presAssocID="{DEE8BF35-8A8C-4BD2-B8DE-C60A22336410}" presName="Name0" presStyleCnt="0">
        <dgm:presLayoutVars>
          <dgm:dir/>
          <dgm:animLvl val="lvl"/>
          <dgm:resizeHandles val="exact"/>
        </dgm:presLayoutVars>
      </dgm:prSet>
      <dgm:spPr/>
    </dgm:pt>
    <dgm:pt modelId="{472CD9B7-ED63-46EB-AE62-08F71582BDAC}" type="pres">
      <dgm:prSet presAssocID="{DEE8BF35-8A8C-4BD2-B8DE-C60A22336410}" presName="dummy" presStyleCnt="0"/>
      <dgm:spPr/>
    </dgm:pt>
    <dgm:pt modelId="{6E11AD6F-7529-4AD2-A10B-D29065F1D51B}" type="pres">
      <dgm:prSet presAssocID="{DEE8BF35-8A8C-4BD2-B8DE-C60A22336410}" presName="linH" presStyleCnt="0"/>
      <dgm:spPr/>
    </dgm:pt>
    <dgm:pt modelId="{C86CA9C9-0AA1-40D1-8BDF-EEB86D02F5A5}" type="pres">
      <dgm:prSet presAssocID="{DEE8BF35-8A8C-4BD2-B8DE-C60A22336410}" presName="padding1" presStyleCnt="0"/>
      <dgm:spPr/>
    </dgm:pt>
    <dgm:pt modelId="{15E42AF9-CEF2-45FF-B06B-3CD7EE3F1F06}" type="pres">
      <dgm:prSet presAssocID="{C07A9411-AD70-48E2-B90A-06F1AA797FA2}" presName="linV" presStyleCnt="0"/>
      <dgm:spPr/>
    </dgm:pt>
    <dgm:pt modelId="{345D1ADA-A0D0-438E-AAE0-FF4E10AE893A}" type="pres">
      <dgm:prSet presAssocID="{C07A9411-AD70-48E2-B90A-06F1AA797FA2}" presName="spVertical1" presStyleCnt="0"/>
      <dgm:spPr/>
    </dgm:pt>
    <dgm:pt modelId="{3989EFA4-62D5-4122-9D9C-D2F75415477A}" type="pres">
      <dgm:prSet presAssocID="{C07A9411-AD70-48E2-B90A-06F1AA797FA2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52D8F764-860A-44F2-A5DE-0D4E2A985FA2}" type="pres">
      <dgm:prSet presAssocID="{C07A9411-AD70-48E2-B90A-06F1AA797FA2}" presName="spVertical2" presStyleCnt="0"/>
      <dgm:spPr/>
    </dgm:pt>
    <dgm:pt modelId="{5EA51B75-D71E-4034-AE7D-CA567EC45B5E}" type="pres">
      <dgm:prSet presAssocID="{C07A9411-AD70-48E2-B90A-06F1AA797FA2}" presName="spVertical3" presStyleCnt="0"/>
      <dgm:spPr/>
    </dgm:pt>
    <dgm:pt modelId="{040D59F8-341B-47CD-857C-25B634D88E03}" type="pres">
      <dgm:prSet presAssocID="{DEE8BF35-8A8C-4BD2-B8DE-C60A22336410}" presName="padding2" presStyleCnt="0"/>
      <dgm:spPr/>
    </dgm:pt>
    <dgm:pt modelId="{472A2A37-FB87-48A5-B0BA-AE2082EAA91B}" type="pres">
      <dgm:prSet presAssocID="{DEE8BF35-8A8C-4BD2-B8DE-C60A22336410}" presName="negArrow" presStyleCnt="0"/>
      <dgm:spPr/>
    </dgm:pt>
    <dgm:pt modelId="{C48B59C2-F7B7-42B8-AC30-FED2B15835C4}" type="pres">
      <dgm:prSet presAssocID="{DEE8BF35-8A8C-4BD2-B8DE-C60A22336410}" presName="backgroundArrow" presStyleLbl="node1" presStyleIdx="0" presStyleCnt="1"/>
      <dgm:spPr/>
    </dgm:pt>
  </dgm:ptLst>
  <dgm:cxnLst>
    <dgm:cxn modelId="{EE579447-DBA0-45DC-8B0A-721EC6215479}" srcId="{DEE8BF35-8A8C-4BD2-B8DE-C60A22336410}" destId="{C07A9411-AD70-48E2-B90A-06F1AA797FA2}" srcOrd="0" destOrd="0" parTransId="{08A38822-39F8-49A5-8CDE-AB9EE89AC010}" sibTransId="{3799F618-FB71-4AE4-9217-77E89ACF7521}"/>
    <dgm:cxn modelId="{53A9E175-8980-494E-86BA-62E03A19D6E8}" type="presOf" srcId="{C07A9411-AD70-48E2-B90A-06F1AA797FA2}" destId="{3989EFA4-62D5-4122-9D9C-D2F75415477A}" srcOrd="0" destOrd="0" presId="urn:microsoft.com/office/officeart/2005/8/layout/hProcess3"/>
    <dgm:cxn modelId="{151705DC-5DB0-4EA5-8795-0390607750C3}" type="presOf" srcId="{DEE8BF35-8A8C-4BD2-B8DE-C60A22336410}" destId="{3929BA3E-16E6-4776-AC90-FD85B757FA36}" srcOrd="0" destOrd="0" presId="urn:microsoft.com/office/officeart/2005/8/layout/hProcess3"/>
    <dgm:cxn modelId="{4C389050-AF45-4F6C-AE2D-FF2DDE9E5CD9}" type="presParOf" srcId="{3929BA3E-16E6-4776-AC90-FD85B757FA36}" destId="{472CD9B7-ED63-46EB-AE62-08F71582BDAC}" srcOrd="0" destOrd="0" presId="urn:microsoft.com/office/officeart/2005/8/layout/hProcess3"/>
    <dgm:cxn modelId="{3A0C5002-BA44-4641-8FF3-8F77835D04C3}" type="presParOf" srcId="{3929BA3E-16E6-4776-AC90-FD85B757FA36}" destId="{6E11AD6F-7529-4AD2-A10B-D29065F1D51B}" srcOrd="1" destOrd="0" presId="urn:microsoft.com/office/officeart/2005/8/layout/hProcess3"/>
    <dgm:cxn modelId="{7BD1A23F-7149-4341-821E-56B66B94C310}" type="presParOf" srcId="{6E11AD6F-7529-4AD2-A10B-D29065F1D51B}" destId="{C86CA9C9-0AA1-40D1-8BDF-EEB86D02F5A5}" srcOrd="0" destOrd="0" presId="urn:microsoft.com/office/officeart/2005/8/layout/hProcess3"/>
    <dgm:cxn modelId="{358ADE51-4F0B-4EA3-9047-45903B26D99B}" type="presParOf" srcId="{6E11AD6F-7529-4AD2-A10B-D29065F1D51B}" destId="{15E42AF9-CEF2-45FF-B06B-3CD7EE3F1F06}" srcOrd="1" destOrd="0" presId="urn:microsoft.com/office/officeart/2005/8/layout/hProcess3"/>
    <dgm:cxn modelId="{3A704E6D-979E-4DB4-96B1-7ED4696B2E5F}" type="presParOf" srcId="{15E42AF9-CEF2-45FF-B06B-3CD7EE3F1F06}" destId="{345D1ADA-A0D0-438E-AAE0-FF4E10AE893A}" srcOrd="0" destOrd="0" presId="urn:microsoft.com/office/officeart/2005/8/layout/hProcess3"/>
    <dgm:cxn modelId="{F2C69A35-E3D5-434F-867E-CE8FAD8C69EB}" type="presParOf" srcId="{15E42AF9-CEF2-45FF-B06B-3CD7EE3F1F06}" destId="{3989EFA4-62D5-4122-9D9C-D2F75415477A}" srcOrd="1" destOrd="0" presId="urn:microsoft.com/office/officeart/2005/8/layout/hProcess3"/>
    <dgm:cxn modelId="{DB98358B-42EB-4833-8DCC-FEE8A79C64BF}" type="presParOf" srcId="{15E42AF9-CEF2-45FF-B06B-3CD7EE3F1F06}" destId="{52D8F764-860A-44F2-A5DE-0D4E2A985FA2}" srcOrd="2" destOrd="0" presId="urn:microsoft.com/office/officeart/2005/8/layout/hProcess3"/>
    <dgm:cxn modelId="{45AB516E-36D7-4CE3-BBA5-54F71BA528F6}" type="presParOf" srcId="{15E42AF9-CEF2-45FF-B06B-3CD7EE3F1F06}" destId="{5EA51B75-D71E-4034-AE7D-CA567EC45B5E}" srcOrd="3" destOrd="0" presId="urn:microsoft.com/office/officeart/2005/8/layout/hProcess3"/>
    <dgm:cxn modelId="{B119E3EF-E52D-4D0E-8055-7BCAD432B47D}" type="presParOf" srcId="{6E11AD6F-7529-4AD2-A10B-D29065F1D51B}" destId="{040D59F8-341B-47CD-857C-25B634D88E03}" srcOrd="2" destOrd="0" presId="urn:microsoft.com/office/officeart/2005/8/layout/hProcess3"/>
    <dgm:cxn modelId="{FB86E7FC-5EAF-4FEF-B5F5-2504860E63B3}" type="presParOf" srcId="{6E11AD6F-7529-4AD2-A10B-D29065F1D51B}" destId="{472A2A37-FB87-48A5-B0BA-AE2082EAA91B}" srcOrd="3" destOrd="0" presId="urn:microsoft.com/office/officeart/2005/8/layout/hProcess3"/>
    <dgm:cxn modelId="{2B7D01E2-456E-4597-8FA9-C1A167B6252B}" type="presParOf" srcId="{6E11AD6F-7529-4AD2-A10B-D29065F1D51B}" destId="{C48B59C2-F7B7-42B8-AC30-FED2B15835C4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7F10C0-7FAA-4B34-A9D0-52DAF09D49F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540F3F76-BB33-493F-A749-890C881CEEB8}">
      <dgm:prSet phldrT="[Text]" custT="1"/>
      <dgm:spPr>
        <a:solidFill>
          <a:srgbClr val="00B0F0"/>
        </a:solidFill>
      </dgm:spPr>
      <dgm:t>
        <a:bodyPr/>
        <a:lstStyle/>
        <a:p>
          <a:r>
            <a:rPr lang="sv-SE" sz="2400" dirty="0">
              <a:solidFill>
                <a:schemeClr val="tx1"/>
              </a:solidFill>
            </a:rPr>
            <a:t>EU-redovisning</a:t>
          </a:r>
        </a:p>
      </dgm:t>
    </dgm:pt>
    <dgm:pt modelId="{12BD3CEB-0D40-44DB-8ACE-283184E11C5D}" type="parTrans" cxnId="{C78B0183-073C-47A0-ACFD-00DD81B93717}">
      <dgm:prSet/>
      <dgm:spPr/>
      <dgm:t>
        <a:bodyPr/>
        <a:lstStyle/>
        <a:p>
          <a:endParaRPr lang="sv-SE"/>
        </a:p>
      </dgm:t>
    </dgm:pt>
    <dgm:pt modelId="{3CB69145-4BBA-4EA9-AC85-15C6E39575A8}" type="sibTrans" cxnId="{C78B0183-073C-47A0-ACFD-00DD81B93717}">
      <dgm:prSet/>
      <dgm:spPr/>
      <dgm:t>
        <a:bodyPr/>
        <a:lstStyle/>
        <a:p>
          <a:endParaRPr lang="sv-SE"/>
        </a:p>
      </dgm:t>
    </dgm:pt>
    <dgm:pt modelId="{F956EF7F-DD2F-4A2A-8E36-C84D9C9340C7}">
      <dgm:prSet phldrT="[Text]"/>
      <dgm:spPr>
        <a:solidFill>
          <a:schemeClr val="accent1"/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Indikatorer (2 ggr per år)</a:t>
          </a:r>
        </a:p>
      </dgm:t>
    </dgm:pt>
    <dgm:pt modelId="{C9AC888C-531B-4547-9F5B-FC7FAF44F1C8}" type="parTrans" cxnId="{6088C37D-8A08-4535-8B77-D8F258EBB545}">
      <dgm:prSet/>
      <dgm:spPr/>
      <dgm:t>
        <a:bodyPr/>
        <a:lstStyle/>
        <a:p>
          <a:endParaRPr lang="sv-SE"/>
        </a:p>
      </dgm:t>
    </dgm:pt>
    <dgm:pt modelId="{31861E50-6D0D-4EF4-A862-AF678AE4F6EF}" type="sibTrans" cxnId="{6088C37D-8A08-4535-8B77-D8F258EBB545}">
      <dgm:prSet/>
      <dgm:spPr/>
      <dgm:t>
        <a:bodyPr/>
        <a:lstStyle/>
        <a:p>
          <a:endParaRPr lang="sv-SE"/>
        </a:p>
      </dgm:t>
    </dgm:pt>
    <dgm:pt modelId="{36FFA5DA-6FA7-4C27-9CBB-8513A34E1002}">
      <dgm:prSet phldrT="[Text]"/>
      <dgm:spPr>
        <a:solidFill>
          <a:srgbClr val="A6BCC6"/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Dokumentation enligt RRF § 22.2 d</a:t>
          </a:r>
        </a:p>
      </dgm:t>
    </dgm:pt>
    <dgm:pt modelId="{229432C5-D66F-4209-88E1-5014F6C36123}" type="parTrans" cxnId="{F388AEBD-CC52-432F-B6A9-251F0FD45265}">
      <dgm:prSet/>
      <dgm:spPr/>
      <dgm:t>
        <a:bodyPr/>
        <a:lstStyle/>
        <a:p>
          <a:endParaRPr lang="sv-SE"/>
        </a:p>
      </dgm:t>
    </dgm:pt>
    <dgm:pt modelId="{CDF720CF-E38F-4BCF-9233-C4021691E5FF}" type="sibTrans" cxnId="{F388AEBD-CC52-432F-B6A9-251F0FD45265}">
      <dgm:prSet/>
      <dgm:spPr/>
      <dgm:t>
        <a:bodyPr/>
        <a:lstStyle/>
        <a:p>
          <a:endParaRPr lang="sv-SE"/>
        </a:p>
      </dgm:t>
    </dgm:pt>
    <dgm:pt modelId="{ED9C438D-AF6F-4AF5-9BF0-E31D3E0ADDD0}">
      <dgm:prSet/>
      <dgm:spPr/>
      <dgm:t>
        <a:bodyPr/>
        <a:lstStyle/>
        <a:p>
          <a:r>
            <a:rPr lang="sv-SE" dirty="0">
              <a:solidFill>
                <a:schemeClr val="tx1"/>
              </a:solidFill>
            </a:rPr>
            <a:t>Underlag för måluppfyllelse</a:t>
          </a:r>
        </a:p>
      </dgm:t>
    </dgm:pt>
    <dgm:pt modelId="{45D7D564-0191-469D-8BAB-BC72F2A13401}" type="parTrans" cxnId="{166E7AB7-3BCB-4D77-A555-2CD9130F251D}">
      <dgm:prSet/>
      <dgm:spPr/>
      <dgm:t>
        <a:bodyPr/>
        <a:lstStyle/>
        <a:p>
          <a:endParaRPr lang="sv-SE"/>
        </a:p>
      </dgm:t>
    </dgm:pt>
    <dgm:pt modelId="{198D0F5E-D511-49D3-A73A-03D74C97E0C1}" type="sibTrans" cxnId="{166E7AB7-3BCB-4D77-A555-2CD9130F251D}">
      <dgm:prSet/>
      <dgm:spPr/>
      <dgm:t>
        <a:bodyPr/>
        <a:lstStyle/>
        <a:p>
          <a:endParaRPr lang="sv-SE"/>
        </a:p>
      </dgm:t>
    </dgm:pt>
    <dgm:pt modelId="{5DD40A8D-1004-4F4C-B99A-4AA72B521E49}">
      <dgm:prSet/>
      <dgm:spPr/>
      <dgm:t>
        <a:bodyPr/>
        <a:lstStyle/>
        <a:p>
          <a:r>
            <a:rPr lang="sv-SE" dirty="0">
              <a:solidFill>
                <a:schemeClr val="tx1"/>
              </a:solidFill>
            </a:rPr>
            <a:t>Underlag vid revision av måluppfyllelse</a:t>
          </a:r>
        </a:p>
      </dgm:t>
    </dgm:pt>
    <dgm:pt modelId="{2FB5F28A-A4F7-422A-99B4-857DD02E83C8}" type="parTrans" cxnId="{82700212-E411-48EC-A2FF-487862CB8523}">
      <dgm:prSet/>
      <dgm:spPr/>
      <dgm:t>
        <a:bodyPr/>
        <a:lstStyle/>
        <a:p>
          <a:endParaRPr lang="sv-SE"/>
        </a:p>
      </dgm:t>
    </dgm:pt>
    <dgm:pt modelId="{D10BA3A0-D80E-4928-9024-1124658B6508}" type="sibTrans" cxnId="{82700212-E411-48EC-A2FF-487862CB8523}">
      <dgm:prSet/>
      <dgm:spPr/>
      <dgm:t>
        <a:bodyPr/>
        <a:lstStyle/>
        <a:p>
          <a:endParaRPr lang="sv-SE"/>
        </a:p>
      </dgm:t>
    </dgm:pt>
    <dgm:pt modelId="{CF66646C-636D-4B67-B242-D84DD8773003}" type="pres">
      <dgm:prSet presAssocID="{747F10C0-7FAA-4B34-A9D0-52DAF09D49F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85DF7AB-0BEB-481B-8DE5-0DBB99613935}" type="pres">
      <dgm:prSet presAssocID="{540F3F76-BB33-493F-A749-890C881CEEB8}" presName="root1" presStyleCnt="0"/>
      <dgm:spPr/>
    </dgm:pt>
    <dgm:pt modelId="{4BCDECB2-34D0-434A-BF28-6BA43C7EFF71}" type="pres">
      <dgm:prSet presAssocID="{540F3F76-BB33-493F-A749-890C881CEEB8}" presName="LevelOneTextNode" presStyleLbl="node0" presStyleIdx="0" presStyleCnt="1">
        <dgm:presLayoutVars>
          <dgm:chPref val="3"/>
        </dgm:presLayoutVars>
      </dgm:prSet>
      <dgm:spPr/>
    </dgm:pt>
    <dgm:pt modelId="{926960C5-A551-4F21-A525-D2085EC382C7}" type="pres">
      <dgm:prSet presAssocID="{540F3F76-BB33-493F-A749-890C881CEEB8}" presName="level2hierChild" presStyleCnt="0"/>
      <dgm:spPr/>
    </dgm:pt>
    <dgm:pt modelId="{37313797-C67E-4E72-B02D-78E147EEEB09}" type="pres">
      <dgm:prSet presAssocID="{C9AC888C-531B-4547-9F5B-FC7FAF44F1C8}" presName="conn2-1" presStyleLbl="parChTrans1D2" presStyleIdx="0" presStyleCnt="4"/>
      <dgm:spPr/>
    </dgm:pt>
    <dgm:pt modelId="{60A15386-8C1C-4C18-83A5-4DAA68453323}" type="pres">
      <dgm:prSet presAssocID="{C9AC888C-531B-4547-9F5B-FC7FAF44F1C8}" presName="connTx" presStyleLbl="parChTrans1D2" presStyleIdx="0" presStyleCnt="4"/>
      <dgm:spPr/>
    </dgm:pt>
    <dgm:pt modelId="{050722BD-65CD-4B07-860E-8EA7FBC08766}" type="pres">
      <dgm:prSet presAssocID="{F956EF7F-DD2F-4A2A-8E36-C84D9C9340C7}" presName="root2" presStyleCnt="0"/>
      <dgm:spPr/>
    </dgm:pt>
    <dgm:pt modelId="{96520DC2-105B-48A4-9625-2D311358931C}" type="pres">
      <dgm:prSet presAssocID="{F956EF7F-DD2F-4A2A-8E36-C84D9C9340C7}" presName="LevelTwoTextNode" presStyleLbl="node2" presStyleIdx="0" presStyleCnt="4" custScaleX="383612">
        <dgm:presLayoutVars>
          <dgm:chPref val="3"/>
        </dgm:presLayoutVars>
      </dgm:prSet>
      <dgm:spPr/>
    </dgm:pt>
    <dgm:pt modelId="{91D9FF2D-626A-47DE-9BC1-123E469FCBB7}" type="pres">
      <dgm:prSet presAssocID="{F956EF7F-DD2F-4A2A-8E36-C84D9C9340C7}" presName="level3hierChild" presStyleCnt="0"/>
      <dgm:spPr/>
    </dgm:pt>
    <dgm:pt modelId="{F7BA1200-172D-4FA5-B983-1D91AC27DDC2}" type="pres">
      <dgm:prSet presAssocID="{229432C5-D66F-4209-88E1-5014F6C36123}" presName="conn2-1" presStyleLbl="parChTrans1D2" presStyleIdx="1" presStyleCnt="4"/>
      <dgm:spPr/>
    </dgm:pt>
    <dgm:pt modelId="{126F9630-A060-4EE4-B748-806CB11CC726}" type="pres">
      <dgm:prSet presAssocID="{229432C5-D66F-4209-88E1-5014F6C36123}" presName="connTx" presStyleLbl="parChTrans1D2" presStyleIdx="1" presStyleCnt="4"/>
      <dgm:spPr/>
    </dgm:pt>
    <dgm:pt modelId="{64D1F870-6404-41E2-8BC8-B8A06AEE08FB}" type="pres">
      <dgm:prSet presAssocID="{36FFA5DA-6FA7-4C27-9CBB-8513A34E1002}" presName="root2" presStyleCnt="0"/>
      <dgm:spPr/>
    </dgm:pt>
    <dgm:pt modelId="{5E6D1CBC-E94E-4C2A-8FB2-49A0DCCAF87A}" type="pres">
      <dgm:prSet presAssocID="{36FFA5DA-6FA7-4C27-9CBB-8513A34E1002}" presName="LevelTwoTextNode" presStyleLbl="node2" presStyleIdx="1" presStyleCnt="4" custScaleX="383612">
        <dgm:presLayoutVars>
          <dgm:chPref val="3"/>
        </dgm:presLayoutVars>
      </dgm:prSet>
      <dgm:spPr/>
    </dgm:pt>
    <dgm:pt modelId="{12B62091-8E93-435B-BBAB-B0E702200280}" type="pres">
      <dgm:prSet presAssocID="{36FFA5DA-6FA7-4C27-9CBB-8513A34E1002}" presName="level3hierChild" presStyleCnt="0"/>
      <dgm:spPr/>
    </dgm:pt>
    <dgm:pt modelId="{3E224158-8765-4C73-9FE0-A5218ECE7AF8}" type="pres">
      <dgm:prSet presAssocID="{45D7D564-0191-469D-8BAB-BC72F2A13401}" presName="conn2-1" presStyleLbl="parChTrans1D2" presStyleIdx="2" presStyleCnt="4"/>
      <dgm:spPr/>
    </dgm:pt>
    <dgm:pt modelId="{BA65E8E6-1F18-496A-BC9D-CA36EB359B7E}" type="pres">
      <dgm:prSet presAssocID="{45D7D564-0191-469D-8BAB-BC72F2A13401}" presName="connTx" presStyleLbl="parChTrans1D2" presStyleIdx="2" presStyleCnt="4"/>
      <dgm:spPr/>
    </dgm:pt>
    <dgm:pt modelId="{E51E2B91-3F53-4DB8-9F4B-553481AE9C7D}" type="pres">
      <dgm:prSet presAssocID="{ED9C438D-AF6F-4AF5-9BF0-E31D3E0ADDD0}" presName="root2" presStyleCnt="0"/>
      <dgm:spPr/>
    </dgm:pt>
    <dgm:pt modelId="{97B866CE-D675-4289-875A-B4EF6F729BD4}" type="pres">
      <dgm:prSet presAssocID="{ED9C438D-AF6F-4AF5-9BF0-E31D3E0ADDD0}" presName="LevelTwoTextNode" presStyleLbl="node2" presStyleIdx="2" presStyleCnt="4" custScaleX="383612">
        <dgm:presLayoutVars>
          <dgm:chPref val="3"/>
        </dgm:presLayoutVars>
      </dgm:prSet>
      <dgm:spPr/>
    </dgm:pt>
    <dgm:pt modelId="{3EC11352-14C3-4875-BAA7-330D65E1C858}" type="pres">
      <dgm:prSet presAssocID="{ED9C438D-AF6F-4AF5-9BF0-E31D3E0ADDD0}" presName="level3hierChild" presStyleCnt="0"/>
      <dgm:spPr/>
    </dgm:pt>
    <dgm:pt modelId="{9FA35A87-F8CB-46F8-9B72-1D59FF49A4E4}" type="pres">
      <dgm:prSet presAssocID="{2FB5F28A-A4F7-422A-99B4-857DD02E83C8}" presName="conn2-1" presStyleLbl="parChTrans1D2" presStyleIdx="3" presStyleCnt="4"/>
      <dgm:spPr/>
    </dgm:pt>
    <dgm:pt modelId="{FB5F22E5-EA47-43AF-8FA6-FA3AFC374651}" type="pres">
      <dgm:prSet presAssocID="{2FB5F28A-A4F7-422A-99B4-857DD02E83C8}" presName="connTx" presStyleLbl="parChTrans1D2" presStyleIdx="3" presStyleCnt="4"/>
      <dgm:spPr/>
    </dgm:pt>
    <dgm:pt modelId="{DC7CBA7F-5982-43D5-86C8-E39D4D0AFBA7}" type="pres">
      <dgm:prSet presAssocID="{5DD40A8D-1004-4F4C-B99A-4AA72B521E49}" presName="root2" presStyleCnt="0"/>
      <dgm:spPr/>
    </dgm:pt>
    <dgm:pt modelId="{C3887CBE-6382-4A19-8A4C-3C712249F563}" type="pres">
      <dgm:prSet presAssocID="{5DD40A8D-1004-4F4C-B99A-4AA72B521E49}" presName="LevelTwoTextNode" presStyleLbl="node2" presStyleIdx="3" presStyleCnt="4" custScaleX="382502">
        <dgm:presLayoutVars>
          <dgm:chPref val="3"/>
        </dgm:presLayoutVars>
      </dgm:prSet>
      <dgm:spPr/>
    </dgm:pt>
    <dgm:pt modelId="{4F024ACF-E97E-407A-A5A4-DFD16C876E24}" type="pres">
      <dgm:prSet presAssocID="{5DD40A8D-1004-4F4C-B99A-4AA72B521E49}" presName="level3hierChild" presStyleCnt="0"/>
      <dgm:spPr/>
    </dgm:pt>
  </dgm:ptLst>
  <dgm:cxnLst>
    <dgm:cxn modelId="{B7B2830A-4459-4C10-9606-79F0F98968D0}" type="presOf" srcId="{36FFA5DA-6FA7-4C27-9CBB-8513A34E1002}" destId="{5E6D1CBC-E94E-4C2A-8FB2-49A0DCCAF87A}" srcOrd="0" destOrd="0" presId="urn:microsoft.com/office/officeart/2008/layout/HorizontalMultiLevelHierarchy"/>
    <dgm:cxn modelId="{82700212-E411-48EC-A2FF-487862CB8523}" srcId="{540F3F76-BB33-493F-A749-890C881CEEB8}" destId="{5DD40A8D-1004-4F4C-B99A-4AA72B521E49}" srcOrd="3" destOrd="0" parTransId="{2FB5F28A-A4F7-422A-99B4-857DD02E83C8}" sibTransId="{D10BA3A0-D80E-4928-9024-1124658B6508}"/>
    <dgm:cxn modelId="{994C8634-0DBB-4E52-BBDC-4BB399F2F377}" type="presOf" srcId="{F956EF7F-DD2F-4A2A-8E36-C84D9C9340C7}" destId="{96520DC2-105B-48A4-9625-2D311358931C}" srcOrd="0" destOrd="0" presId="urn:microsoft.com/office/officeart/2008/layout/HorizontalMultiLevelHierarchy"/>
    <dgm:cxn modelId="{79AC663E-112E-4A2C-926D-9309CEC0E159}" type="presOf" srcId="{45D7D564-0191-469D-8BAB-BC72F2A13401}" destId="{BA65E8E6-1F18-496A-BC9D-CA36EB359B7E}" srcOrd="1" destOrd="0" presId="urn:microsoft.com/office/officeart/2008/layout/HorizontalMultiLevelHierarchy"/>
    <dgm:cxn modelId="{41F3AE63-7EDB-47A0-8F08-2573127F2361}" type="presOf" srcId="{747F10C0-7FAA-4B34-A9D0-52DAF09D49FF}" destId="{CF66646C-636D-4B67-B242-D84DD8773003}" srcOrd="0" destOrd="0" presId="urn:microsoft.com/office/officeart/2008/layout/HorizontalMultiLevelHierarchy"/>
    <dgm:cxn modelId="{B9DC6C65-FCFF-4F38-B2DD-ECC12CC39BA1}" type="presOf" srcId="{5DD40A8D-1004-4F4C-B99A-4AA72B521E49}" destId="{C3887CBE-6382-4A19-8A4C-3C712249F563}" srcOrd="0" destOrd="0" presId="urn:microsoft.com/office/officeart/2008/layout/HorizontalMultiLevelHierarchy"/>
    <dgm:cxn modelId="{DA05905A-0E92-4452-B05D-BFEB43DBB861}" type="presOf" srcId="{2FB5F28A-A4F7-422A-99B4-857DD02E83C8}" destId="{FB5F22E5-EA47-43AF-8FA6-FA3AFC374651}" srcOrd="1" destOrd="0" presId="urn:microsoft.com/office/officeart/2008/layout/HorizontalMultiLevelHierarchy"/>
    <dgm:cxn modelId="{CAF86A7D-FDCF-4A0C-BB05-E102EBCB0B01}" type="presOf" srcId="{C9AC888C-531B-4547-9F5B-FC7FAF44F1C8}" destId="{60A15386-8C1C-4C18-83A5-4DAA68453323}" srcOrd="1" destOrd="0" presId="urn:microsoft.com/office/officeart/2008/layout/HorizontalMultiLevelHierarchy"/>
    <dgm:cxn modelId="{6088C37D-8A08-4535-8B77-D8F258EBB545}" srcId="{540F3F76-BB33-493F-A749-890C881CEEB8}" destId="{F956EF7F-DD2F-4A2A-8E36-C84D9C9340C7}" srcOrd="0" destOrd="0" parTransId="{C9AC888C-531B-4547-9F5B-FC7FAF44F1C8}" sibTransId="{31861E50-6D0D-4EF4-A862-AF678AE4F6EF}"/>
    <dgm:cxn modelId="{C78B0183-073C-47A0-ACFD-00DD81B93717}" srcId="{747F10C0-7FAA-4B34-A9D0-52DAF09D49FF}" destId="{540F3F76-BB33-493F-A749-890C881CEEB8}" srcOrd="0" destOrd="0" parTransId="{12BD3CEB-0D40-44DB-8ACE-283184E11C5D}" sibTransId="{3CB69145-4BBA-4EA9-AC85-15C6E39575A8}"/>
    <dgm:cxn modelId="{8A66D587-04CF-4787-BE73-3825D81AE4D5}" type="presOf" srcId="{45D7D564-0191-469D-8BAB-BC72F2A13401}" destId="{3E224158-8765-4C73-9FE0-A5218ECE7AF8}" srcOrd="0" destOrd="0" presId="urn:microsoft.com/office/officeart/2008/layout/HorizontalMultiLevelHierarchy"/>
    <dgm:cxn modelId="{A0EC8E88-8BA9-4DCE-998F-21F6CCB666A0}" type="presOf" srcId="{229432C5-D66F-4209-88E1-5014F6C36123}" destId="{F7BA1200-172D-4FA5-B983-1D91AC27DDC2}" srcOrd="0" destOrd="0" presId="urn:microsoft.com/office/officeart/2008/layout/HorizontalMultiLevelHierarchy"/>
    <dgm:cxn modelId="{833D96A1-1474-48B3-97D7-D63F7C84DB10}" type="presOf" srcId="{C9AC888C-531B-4547-9F5B-FC7FAF44F1C8}" destId="{37313797-C67E-4E72-B02D-78E147EEEB09}" srcOrd="0" destOrd="0" presId="urn:microsoft.com/office/officeart/2008/layout/HorizontalMultiLevelHierarchy"/>
    <dgm:cxn modelId="{E44964B1-086E-4FF0-AB6A-CAAA416A1114}" type="presOf" srcId="{ED9C438D-AF6F-4AF5-9BF0-E31D3E0ADDD0}" destId="{97B866CE-D675-4289-875A-B4EF6F729BD4}" srcOrd="0" destOrd="0" presId="urn:microsoft.com/office/officeart/2008/layout/HorizontalMultiLevelHierarchy"/>
    <dgm:cxn modelId="{166E7AB7-3BCB-4D77-A555-2CD9130F251D}" srcId="{540F3F76-BB33-493F-A749-890C881CEEB8}" destId="{ED9C438D-AF6F-4AF5-9BF0-E31D3E0ADDD0}" srcOrd="2" destOrd="0" parTransId="{45D7D564-0191-469D-8BAB-BC72F2A13401}" sibTransId="{198D0F5E-D511-49D3-A73A-03D74C97E0C1}"/>
    <dgm:cxn modelId="{F388AEBD-CC52-432F-B6A9-251F0FD45265}" srcId="{540F3F76-BB33-493F-A749-890C881CEEB8}" destId="{36FFA5DA-6FA7-4C27-9CBB-8513A34E1002}" srcOrd="1" destOrd="0" parTransId="{229432C5-D66F-4209-88E1-5014F6C36123}" sibTransId="{CDF720CF-E38F-4BCF-9233-C4021691E5FF}"/>
    <dgm:cxn modelId="{AC6AB1DE-65EE-4E3C-97EA-E2B8514BBB85}" type="presOf" srcId="{2FB5F28A-A4F7-422A-99B4-857DD02E83C8}" destId="{9FA35A87-F8CB-46F8-9B72-1D59FF49A4E4}" srcOrd="0" destOrd="0" presId="urn:microsoft.com/office/officeart/2008/layout/HorizontalMultiLevelHierarchy"/>
    <dgm:cxn modelId="{D6CE26E3-9E97-48D9-9572-CA1F2D33D882}" type="presOf" srcId="{540F3F76-BB33-493F-A749-890C881CEEB8}" destId="{4BCDECB2-34D0-434A-BF28-6BA43C7EFF71}" srcOrd="0" destOrd="0" presId="urn:microsoft.com/office/officeart/2008/layout/HorizontalMultiLevelHierarchy"/>
    <dgm:cxn modelId="{927D9FE4-ED9F-49FD-AAA3-88B3B6B53937}" type="presOf" srcId="{229432C5-D66F-4209-88E1-5014F6C36123}" destId="{126F9630-A060-4EE4-B748-806CB11CC726}" srcOrd="1" destOrd="0" presId="urn:microsoft.com/office/officeart/2008/layout/HorizontalMultiLevelHierarchy"/>
    <dgm:cxn modelId="{550F9C1F-F799-4DED-A307-7D048800BB5C}" type="presParOf" srcId="{CF66646C-636D-4B67-B242-D84DD8773003}" destId="{885DF7AB-0BEB-481B-8DE5-0DBB99613935}" srcOrd="0" destOrd="0" presId="urn:microsoft.com/office/officeart/2008/layout/HorizontalMultiLevelHierarchy"/>
    <dgm:cxn modelId="{FC4A6D63-74D7-48D3-AC05-C3C90D432F8C}" type="presParOf" srcId="{885DF7AB-0BEB-481B-8DE5-0DBB99613935}" destId="{4BCDECB2-34D0-434A-BF28-6BA43C7EFF71}" srcOrd="0" destOrd="0" presId="urn:microsoft.com/office/officeart/2008/layout/HorizontalMultiLevelHierarchy"/>
    <dgm:cxn modelId="{99A35F79-F5C9-4B42-8B3B-B34FE677F2C2}" type="presParOf" srcId="{885DF7AB-0BEB-481B-8DE5-0DBB99613935}" destId="{926960C5-A551-4F21-A525-D2085EC382C7}" srcOrd="1" destOrd="0" presId="urn:microsoft.com/office/officeart/2008/layout/HorizontalMultiLevelHierarchy"/>
    <dgm:cxn modelId="{6AE44E25-68AE-46FB-92F1-5835A23510FF}" type="presParOf" srcId="{926960C5-A551-4F21-A525-D2085EC382C7}" destId="{37313797-C67E-4E72-B02D-78E147EEEB09}" srcOrd="0" destOrd="0" presId="urn:microsoft.com/office/officeart/2008/layout/HorizontalMultiLevelHierarchy"/>
    <dgm:cxn modelId="{11D4D32E-6B34-4D82-B450-3733CA04BE5F}" type="presParOf" srcId="{37313797-C67E-4E72-B02D-78E147EEEB09}" destId="{60A15386-8C1C-4C18-83A5-4DAA68453323}" srcOrd="0" destOrd="0" presId="urn:microsoft.com/office/officeart/2008/layout/HorizontalMultiLevelHierarchy"/>
    <dgm:cxn modelId="{19B1465E-F8CD-4021-8500-134637EE1D64}" type="presParOf" srcId="{926960C5-A551-4F21-A525-D2085EC382C7}" destId="{050722BD-65CD-4B07-860E-8EA7FBC08766}" srcOrd="1" destOrd="0" presId="urn:microsoft.com/office/officeart/2008/layout/HorizontalMultiLevelHierarchy"/>
    <dgm:cxn modelId="{FB46F80B-C151-4F5B-BAF7-AC8F2AEAAA43}" type="presParOf" srcId="{050722BD-65CD-4B07-860E-8EA7FBC08766}" destId="{96520DC2-105B-48A4-9625-2D311358931C}" srcOrd="0" destOrd="0" presId="urn:microsoft.com/office/officeart/2008/layout/HorizontalMultiLevelHierarchy"/>
    <dgm:cxn modelId="{A55C89FB-B1BA-474B-9BCD-E80A030776D3}" type="presParOf" srcId="{050722BD-65CD-4B07-860E-8EA7FBC08766}" destId="{91D9FF2D-626A-47DE-9BC1-123E469FCBB7}" srcOrd="1" destOrd="0" presId="urn:microsoft.com/office/officeart/2008/layout/HorizontalMultiLevelHierarchy"/>
    <dgm:cxn modelId="{E9943E89-4BFD-4EE9-BB1D-929D581E6D6F}" type="presParOf" srcId="{926960C5-A551-4F21-A525-D2085EC382C7}" destId="{F7BA1200-172D-4FA5-B983-1D91AC27DDC2}" srcOrd="2" destOrd="0" presId="urn:microsoft.com/office/officeart/2008/layout/HorizontalMultiLevelHierarchy"/>
    <dgm:cxn modelId="{389BD381-3FC9-476C-84E9-2A348A32CD4E}" type="presParOf" srcId="{F7BA1200-172D-4FA5-B983-1D91AC27DDC2}" destId="{126F9630-A060-4EE4-B748-806CB11CC726}" srcOrd="0" destOrd="0" presId="urn:microsoft.com/office/officeart/2008/layout/HorizontalMultiLevelHierarchy"/>
    <dgm:cxn modelId="{7A1EF0D0-F140-45DA-93EF-5A03B8CAF89B}" type="presParOf" srcId="{926960C5-A551-4F21-A525-D2085EC382C7}" destId="{64D1F870-6404-41E2-8BC8-B8A06AEE08FB}" srcOrd="3" destOrd="0" presId="urn:microsoft.com/office/officeart/2008/layout/HorizontalMultiLevelHierarchy"/>
    <dgm:cxn modelId="{266889FE-041A-46BB-BE86-CAA213B33458}" type="presParOf" srcId="{64D1F870-6404-41E2-8BC8-B8A06AEE08FB}" destId="{5E6D1CBC-E94E-4C2A-8FB2-49A0DCCAF87A}" srcOrd="0" destOrd="0" presId="urn:microsoft.com/office/officeart/2008/layout/HorizontalMultiLevelHierarchy"/>
    <dgm:cxn modelId="{E2CD7E00-79E1-4A47-BEAB-21563BF5DA10}" type="presParOf" srcId="{64D1F870-6404-41E2-8BC8-B8A06AEE08FB}" destId="{12B62091-8E93-435B-BBAB-B0E702200280}" srcOrd="1" destOrd="0" presId="urn:microsoft.com/office/officeart/2008/layout/HorizontalMultiLevelHierarchy"/>
    <dgm:cxn modelId="{D7570554-28E4-4445-B17C-C6EB72185F1F}" type="presParOf" srcId="{926960C5-A551-4F21-A525-D2085EC382C7}" destId="{3E224158-8765-4C73-9FE0-A5218ECE7AF8}" srcOrd="4" destOrd="0" presId="urn:microsoft.com/office/officeart/2008/layout/HorizontalMultiLevelHierarchy"/>
    <dgm:cxn modelId="{7FA73FCC-1659-4C60-B3E0-E1B578244554}" type="presParOf" srcId="{3E224158-8765-4C73-9FE0-A5218ECE7AF8}" destId="{BA65E8E6-1F18-496A-BC9D-CA36EB359B7E}" srcOrd="0" destOrd="0" presId="urn:microsoft.com/office/officeart/2008/layout/HorizontalMultiLevelHierarchy"/>
    <dgm:cxn modelId="{65477DAF-F67C-4926-9F42-F2282F58911F}" type="presParOf" srcId="{926960C5-A551-4F21-A525-D2085EC382C7}" destId="{E51E2B91-3F53-4DB8-9F4B-553481AE9C7D}" srcOrd="5" destOrd="0" presId="urn:microsoft.com/office/officeart/2008/layout/HorizontalMultiLevelHierarchy"/>
    <dgm:cxn modelId="{B06C22E1-D259-494A-917A-2C3712AFCC90}" type="presParOf" srcId="{E51E2B91-3F53-4DB8-9F4B-553481AE9C7D}" destId="{97B866CE-D675-4289-875A-B4EF6F729BD4}" srcOrd="0" destOrd="0" presId="urn:microsoft.com/office/officeart/2008/layout/HorizontalMultiLevelHierarchy"/>
    <dgm:cxn modelId="{BB3ECB75-F3FC-4B4F-97FF-5113CC1D2A13}" type="presParOf" srcId="{E51E2B91-3F53-4DB8-9F4B-553481AE9C7D}" destId="{3EC11352-14C3-4875-BAA7-330D65E1C858}" srcOrd="1" destOrd="0" presId="urn:microsoft.com/office/officeart/2008/layout/HorizontalMultiLevelHierarchy"/>
    <dgm:cxn modelId="{E8F64673-4505-4F7A-B6B7-FBAA75F35211}" type="presParOf" srcId="{926960C5-A551-4F21-A525-D2085EC382C7}" destId="{9FA35A87-F8CB-46F8-9B72-1D59FF49A4E4}" srcOrd="6" destOrd="0" presId="urn:microsoft.com/office/officeart/2008/layout/HorizontalMultiLevelHierarchy"/>
    <dgm:cxn modelId="{F638A69E-20C3-4E59-8F1E-F7FE1F871EA1}" type="presParOf" srcId="{9FA35A87-F8CB-46F8-9B72-1D59FF49A4E4}" destId="{FB5F22E5-EA47-43AF-8FA6-FA3AFC374651}" srcOrd="0" destOrd="0" presId="urn:microsoft.com/office/officeart/2008/layout/HorizontalMultiLevelHierarchy"/>
    <dgm:cxn modelId="{E3E4F4C8-D772-47D7-8FCB-637EBBAAF178}" type="presParOf" srcId="{926960C5-A551-4F21-A525-D2085EC382C7}" destId="{DC7CBA7F-5982-43D5-86C8-E39D4D0AFBA7}" srcOrd="7" destOrd="0" presId="urn:microsoft.com/office/officeart/2008/layout/HorizontalMultiLevelHierarchy"/>
    <dgm:cxn modelId="{7B8C2C48-92AC-49A7-9D0C-F377024BBF79}" type="presParOf" srcId="{DC7CBA7F-5982-43D5-86C8-E39D4D0AFBA7}" destId="{C3887CBE-6382-4A19-8A4C-3C712249F563}" srcOrd="0" destOrd="0" presId="urn:microsoft.com/office/officeart/2008/layout/HorizontalMultiLevelHierarchy"/>
    <dgm:cxn modelId="{F176EDFB-2A61-47F9-A4D5-B964A3938B57}" type="presParOf" srcId="{DC7CBA7F-5982-43D5-86C8-E39D4D0AFBA7}" destId="{4F024ACF-E97E-407A-A5A4-DFD16C876E2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F35202-D8CE-4888-A6F4-99F003B1E55E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E45BC25-3281-471F-A967-9A29C69F354A}">
      <dgm:prSet phldrT="[Text]"/>
      <dgm:spPr/>
      <dgm:t>
        <a:bodyPr/>
        <a:lstStyle/>
        <a:p>
          <a:r>
            <a:rPr lang="sv-SE" b="1" dirty="0">
              <a:solidFill>
                <a:schemeClr val="tx1"/>
              </a:solidFill>
            </a:rPr>
            <a:t>Äldreomsorgslyftet 2020</a:t>
          </a:r>
        </a:p>
      </dgm:t>
    </dgm:pt>
    <dgm:pt modelId="{B6CBB548-8166-4F89-9BF5-C1F420B1427B}" type="parTrans" cxnId="{8A10C406-431E-4870-B5AE-6D7A1064E28A}">
      <dgm:prSet/>
      <dgm:spPr/>
      <dgm:t>
        <a:bodyPr/>
        <a:lstStyle/>
        <a:p>
          <a:endParaRPr lang="sv-SE"/>
        </a:p>
      </dgm:t>
    </dgm:pt>
    <dgm:pt modelId="{49863810-37DC-4A25-8368-E5B8A0FC2871}" type="sibTrans" cxnId="{8A10C406-431E-4870-B5AE-6D7A1064E28A}">
      <dgm:prSet/>
      <dgm:spPr/>
      <dgm:t>
        <a:bodyPr/>
        <a:lstStyle/>
        <a:p>
          <a:endParaRPr lang="sv-SE"/>
        </a:p>
      </dgm:t>
    </dgm:pt>
    <dgm:pt modelId="{021F2620-51D4-4CF2-B819-155E92A601D0}">
      <dgm:prSet phldrT="[Text]"/>
      <dgm:spPr/>
      <dgm:t>
        <a:bodyPr/>
        <a:lstStyle/>
        <a:p>
          <a:r>
            <a:rPr lang="sv-SE" dirty="0"/>
            <a:t>Indikatorer (helår)</a:t>
          </a:r>
        </a:p>
      </dgm:t>
    </dgm:pt>
    <dgm:pt modelId="{AC92EBBB-B957-42A9-B43E-0A1E7DE7EF98}" type="parTrans" cxnId="{53CF224B-1C59-46C7-9BCC-19B1BA826801}">
      <dgm:prSet/>
      <dgm:spPr/>
      <dgm:t>
        <a:bodyPr/>
        <a:lstStyle/>
        <a:p>
          <a:endParaRPr lang="sv-SE"/>
        </a:p>
      </dgm:t>
    </dgm:pt>
    <dgm:pt modelId="{285DF901-1624-48C9-B8A2-706AEC174638}" type="sibTrans" cxnId="{53CF224B-1C59-46C7-9BCC-19B1BA826801}">
      <dgm:prSet/>
      <dgm:spPr/>
      <dgm:t>
        <a:bodyPr/>
        <a:lstStyle/>
        <a:p>
          <a:endParaRPr lang="sv-SE"/>
        </a:p>
      </dgm:t>
    </dgm:pt>
    <dgm:pt modelId="{248B4EA4-D81A-441D-B591-526978B0383F}">
      <dgm:prSet phldrT="[Text]"/>
      <dgm:spPr/>
      <dgm:t>
        <a:bodyPr/>
        <a:lstStyle/>
        <a:p>
          <a:r>
            <a:rPr lang="sv-SE" b="1" dirty="0">
              <a:solidFill>
                <a:schemeClr val="tx1"/>
              </a:solidFill>
            </a:rPr>
            <a:t>Äldreomsorgslyftet 2021</a:t>
          </a:r>
        </a:p>
      </dgm:t>
    </dgm:pt>
    <dgm:pt modelId="{955EB1E4-A117-4DEE-9D40-8DF713D61EB0}" type="parTrans" cxnId="{A8F9A578-966B-4B47-9504-977D26A57AB6}">
      <dgm:prSet/>
      <dgm:spPr/>
      <dgm:t>
        <a:bodyPr/>
        <a:lstStyle/>
        <a:p>
          <a:endParaRPr lang="sv-SE"/>
        </a:p>
      </dgm:t>
    </dgm:pt>
    <dgm:pt modelId="{EDBA1DFE-B770-4A8D-861C-2EB09F9C1CC1}" type="sibTrans" cxnId="{A8F9A578-966B-4B47-9504-977D26A57AB6}">
      <dgm:prSet/>
      <dgm:spPr/>
      <dgm:t>
        <a:bodyPr/>
        <a:lstStyle/>
        <a:p>
          <a:endParaRPr lang="sv-SE"/>
        </a:p>
      </dgm:t>
    </dgm:pt>
    <dgm:pt modelId="{4C314D45-E908-45DA-ABF0-8BE103463764}">
      <dgm:prSet phldrT="[Text]"/>
      <dgm:spPr/>
      <dgm:t>
        <a:bodyPr/>
        <a:lstStyle/>
        <a:p>
          <a:r>
            <a:rPr lang="sv-SE" dirty="0"/>
            <a:t>Indikatorer (helår)</a:t>
          </a:r>
        </a:p>
      </dgm:t>
    </dgm:pt>
    <dgm:pt modelId="{8E9A89D6-4031-417D-A989-17F8E9CDB46E}" type="parTrans" cxnId="{E16AF2A1-AB6A-4051-9B1C-096F34C496AC}">
      <dgm:prSet/>
      <dgm:spPr/>
      <dgm:t>
        <a:bodyPr/>
        <a:lstStyle/>
        <a:p>
          <a:endParaRPr lang="sv-SE"/>
        </a:p>
      </dgm:t>
    </dgm:pt>
    <dgm:pt modelId="{FCBCF1F3-3842-43F6-BDF6-B7C025F80E52}" type="sibTrans" cxnId="{E16AF2A1-AB6A-4051-9B1C-096F34C496AC}">
      <dgm:prSet/>
      <dgm:spPr/>
      <dgm:t>
        <a:bodyPr/>
        <a:lstStyle/>
        <a:p>
          <a:endParaRPr lang="sv-SE"/>
        </a:p>
      </dgm:t>
    </dgm:pt>
    <dgm:pt modelId="{BA554659-D975-4152-8E10-57289DEAD994}">
      <dgm:prSet phldrT="[Text]"/>
      <dgm:spPr/>
      <dgm:t>
        <a:bodyPr/>
        <a:lstStyle/>
        <a:p>
          <a:r>
            <a:rPr lang="sv-SE" b="1" dirty="0">
              <a:solidFill>
                <a:schemeClr val="tx1"/>
              </a:solidFill>
            </a:rPr>
            <a:t>Äldreomsorgslyftet 2022</a:t>
          </a:r>
        </a:p>
      </dgm:t>
    </dgm:pt>
    <dgm:pt modelId="{5FFD249E-FA2B-446F-AC0F-B178204B5BF3}" type="parTrans" cxnId="{CA6754F6-14E1-420F-9E7A-3C9F0599066B}">
      <dgm:prSet/>
      <dgm:spPr/>
      <dgm:t>
        <a:bodyPr/>
        <a:lstStyle/>
        <a:p>
          <a:endParaRPr lang="sv-SE"/>
        </a:p>
      </dgm:t>
    </dgm:pt>
    <dgm:pt modelId="{14C40E16-F091-43F6-A1FE-083F92DBC3CF}" type="sibTrans" cxnId="{CA6754F6-14E1-420F-9E7A-3C9F0599066B}">
      <dgm:prSet/>
      <dgm:spPr/>
      <dgm:t>
        <a:bodyPr/>
        <a:lstStyle/>
        <a:p>
          <a:endParaRPr lang="sv-SE"/>
        </a:p>
      </dgm:t>
    </dgm:pt>
    <dgm:pt modelId="{5A13A4A5-2F98-44A0-B3FD-4ED38D481B58}">
      <dgm:prSet phldrT="[Text]"/>
      <dgm:spPr/>
      <dgm:t>
        <a:bodyPr/>
        <a:lstStyle/>
        <a:p>
          <a:r>
            <a:rPr lang="sv-SE" dirty="0"/>
            <a:t>Indikatorer (halvår)</a:t>
          </a:r>
        </a:p>
      </dgm:t>
    </dgm:pt>
    <dgm:pt modelId="{38644194-F238-4DBB-852D-7C030ED55ADD}" type="parTrans" cxnId="{DA4CCCFA-9EF5-42A8-989D-631D05D3FE47}">
      <dgm:prSet/>
      <dgm:spPr/>
      <dgm:t>
        <a:bodyPr/>
        <a:lstStyle/>
        <a:p>
          <a:endParaRPr lang="sv-SE"/>
        </a:p>
      </dgm:t>
    </dgm:pt>
    <dgm:pt modelId="{BD415A98-58F7-4917-8022-90C999D1B5F8}" type="sibTrans" cxnId="{DA4CCCFA-9EF5-42A8-989D-631D05D3FE47}">
      <dgm:prSet/>
      <dgm:spPr/>
      <dgm:t>
        <a:bodyPr/>
        <a:lstStyle/>
        <a:p>
          <a:endParaRPr lang="sv-SE"/>
        </a:p>
      </dgm:t>
    </dgm:pt>
    <dgm:pt modelId="{692D964E-59AF-42A4-B354-CDE3C548618F}">
      <dgm:prSet/>
      <dgm:spPr/>
      <dgm:t>
        <a:bodyPr/>
        <a:lstStyle/>
        <a:p>
          <a:r>
            <a:rPr lang="sv-SE" dirty="0"/>
            <a:t>Dokumentation enligt RRF § 22.2 d</a:t>
          </a:r>
        </a:p>
      </dgm:t>
    </dgm:pt>
    <dgm:pt modelId="{EDD6870F-4562-46F1-80F8-951157DD59E8}" type="parTrans" cxnId="{78F5EC8C-EF15-4D5C-9B16-216B1CE342B4}">
      <dgm:prSet/>
      <dgm:spPr/>
      <dgm:t>
        <a:bodyPr/>
        <a:lstStyle/>
        <a:p>
          <a:endParaRPr lang="sv-SE"/>
        </a:p>
      </dgm:t>
    </dgm:pt>
    <dgm:pt modelId="{FCE95292-5BA2-4968-9F20-BAD8ABDA3B50}" type="sibTrans" cxnId="{78F5EC8C-EF15-4D5C-9B16-216B1CE342B4}">
      <dgm:prSet/>
      <dgm:spPr/>
      <dgm:t>
        <a:bodyPr/>
        <a:lstStyle/>
        <a:p>
          <a:endParaRPr lang="sv-SE"/>
        </a:p>
      </dgm:t>
    </dgm:pt>
    <dgm:pt modelId="{8C8C99ED-0A7C-4CB3-8CB1-12A6C9755E26}">
      <dgm:prSet/>
      <dgm:spPr/>
      <dgm:t>
        <a:bodyPr/>
        <a:lstStyle/>
        <a:p>
          <a:r>
            <a:rPr lang="sv-SE" dirty="0"/>
            <a:t>Uppfyllande av mål</a:t>
          </a:r>
        </a:p>
      </dgm:t>
    </dgm:pt>
    <dgm:pt modelId="{D29B012F-9A05-4B1D-A69A-99A6AA86CA1D}" type="parTrans" cxnId="{3AFE9D2C-9A2E-4FD5-B8D2-ED7FDBFEC3DE}">
      <dgm:prSet/>
      <dgm:spPr/>
      <dgm:t>
        <a:bodyPr/>
        <a:lstStyle/>
        <a:p>
          <a:endParaRPr lang="sv-SE"/>
        </a:p>
      </dgm:t>
    </dgm:pt>
    <dgm:pt modelId="{2A26E57A-9F50-423D-9669-9B69E5310063}" type="sibTrans" cxnId="{3AFE9D2C-9A2E-4FD5-B8D2-ED7FDBFEC3DE}">
      <dgm:prSet/>
      <dgm:spPr/>
      <dgm:t>
        <a:bodyPr/>
        <a:lstStyle/>
        <a:p>
          <a:endParaRPr lang="sv-SE"/>
        </a:p>
      </dgm:t>
    </dgm:pt>
    <dgm:pt modelId="{9532A8B5-C765-400E-AC31-3BBEB3C943CC}">
      <dgm:prSet/>
      <dgm:spPr/>
      <dgm:t>
        <a:bodyPr/>
        <a:lstStyle/>
        <a:p>
          <a:r>
            <a:rPr lang="sv-SE" dirty="0"/>
            <a:t>Fördjupad granskning kopplad till måluppfyllnad</a:t>
          </a:r>
        </a:p>
      </dgm:t>
    </dgm:pt>
    <dgm:pt modelId="{EDF83E74-DC9C-45E0-807C-D9C937FE2348}" type="parTrans" cxnId="{D161FA4C-1CAB-46BF-B0D2-9F7D53D83DD0}">
      <dgm:prSet/>
      <dgm:spPr/>
      <dgm:t>
        <a:bodyPr/>
        <a:lstStyle/>
        <a:p>
          <a:endParaRPr lang="sv-SE"/>
        </a:p>
      </dgm:t>
    </dgm:pt>
    <dgm:pt modelId="{DC013C3A-BB9F-4DBD-A58F-1347E2F3E5BC}" type="sibTrans" cxnId="{D161FA4C-1CAB-46BF-B0D2-9F7D53D83DD0}">
      <dgm:prSet/>
      <dgm:spPr/>
      <dgm:t>
        <a:bodyPr/>
        <a:lstStyle/>
        <a:p>
          <a:endParaRPr lang="sv-SE"/>
        </a:p>
      </dgm:t>
    </dgm:pt>
    <dgm:pt modelId="{F394A27F-5099-46DA-BC70-1F072816772A}">
      <dgm:prSet/>
      <dgm:spPr/>
      <dgm:t>
        <a:bodyPr/>
        <a:lstStyle/>
        <a:p>
          <a:endParaRPr lang="sv-SE" dirty="0"/>
        </a:p>
      </dgm:t>
    </dgm:pt>
    <dgm:pt modelId="{18D8A4B9-EABE-45B9-9D96-F6338C2DDE12}" type="parTrans" cxnId="{309CBCCC-2634-46A7-BACD-618754055F43}">
      <dgm:prSet/>
      <dgm:spPr/>
      <dgm:t>
        <a:bodyPr/>
        <a:lstStyle/>
        <a:p>
          <a:endParaRPr lang="sv-SE"/>
        </a:p>
      </dgm:t>
    </dgm:pt>
    <dgm:pt modelId="{5D35BF02-4200-4DBF-B0F9-BA95955CE710}" type="sibTrans" cxnId="{309CBCCC-2634-46A7-BACD-618754055F43}">
      <dgm:prSet/>
      <dgm:spPr/>
      <dgm:t>
        <a:bodyPr/>
        <a:lstStyle/>
        <a:p>
          <a:endParaRPr lang="sv-SE"/>
        </a:p>
      </dgm:t>
    </dgm:pt>
    <dgm:pt modelId="{FB3426BB-958F-4616-8ACC-014776A91BBA}">
      <dgm:prSet/>
      <dgm:spPr/>
      <dgm:t>
        <a:bodyPr/>
        <a:lstStyle/>
        <a:p>
          <a:r>
            <a:rPr lang="sv-SE"/>
            <a:t>Dokumentation enligt RRF § 22.2 d</a:t>
          </a:r>
        </a:p>
      </dgm:t>
    </dgm:pt>
    <dgm:pt modelId="{15373232-6160-4E08-811D-03197D3EC254}" type="parTrans" cxnId="{8BCDDDD7-50C8-4A09-83CF-BA3C3AFD80D2}">
      <dgm:prSet/>
      <dgm:spPr/>
      <dgm:t>
        <a:bodyPr/>
        <a:lstStyle/>
        <a:p>
          <a:endParaRPr lang="sv-SE"/>
        </a:p>
      </dgm:t>
    </dgm:pt>
    <dgm:pt modelId="{26B68911-030E-41E9-9600-95CC3EF5C354}" type="sibTrans" cxnId="{8BCDDDD7-50C8-4A09-83CF-BA3C3AFD80D2}">
      <dgm:prSet/>
      <dgm:spPr/>
      <dgm:t>
        <a:bodyPr/>
        <a:lstStyle/>
        <a:p>
          <a:endParaRPr lang="sv-SE"/>
        </a:p>
      </dgm:t>
    </dgm:pt>
    <dgm:pt modelId="{95EAB3E7-5A1F-4C93-B89D-5AEF751A3DA6}">
      <dgm:prSet/>
      <dgm:spPr/>
      <dgm:t>
        <a:bodyPr/>
        <a:lstStyle/>
        <a:p>
          <a:r>
            <a:rPr lang="sv-SE"/>
            <a:t>Uppfyllande av mål</a:t>
          </a:r>
        </a:p>
      </dgm:t>
    </dgm:pt>
    <dgm:pt modelId="{632FDDFA-F1FB-4601-B305-93A136DA43BA}" type="parTrans" cxnId="{77A0C0C1-C708-4D77-834F-BB0A1F22C234}">
      <dgm:prSet/>
      <dgm:spPr/>
      <dgm:t>
        <a:bodyPr/>
        <a:lstStyle/>
        <a:p>
          <a:endParaRPr lang="sv-SE"/>
        </a:p>
      </dgm:t>
    </dgm:pt>
    <dgm:pt modelId="{2F60DB05-1FCB-4FE0-AD13-A55860FB1E8C}" type="sibTrans" cxnId="{77A0C0C1-C708-4D77-834F-BB0A1F22C234}">
      <dgm:prSet/>
      <dgm:spPr/>
      <dgm:t>
        <a:bodyPr/>
        <a:lstStyle/>
        <a:p>
          <a:endParaRPr lang="sv-SE"/>
        </a:p>
      </dgm:t>
    </dgm:pt>
    <dgm:pt modelId="{6239A913-165D-4DC9-982E-49299283BB06}">
      <dgm:prSet/>
      <dgm:spPr/>
      <dgm:t>
        <a:bodyPr/>
        <a:lstStyle/>
        <a:p>
          <a:r>
            <a:rPr lang="sv-SE"/>
            <a:t>Fördjupad granskning kopplad till måluppfyllnad</a:t>
          </a:r>
        </a:p>
      </dgm:t>
    </dgm:pt>
    <dgm:pt modelId="{164A2B5A-5133-4A39-B098-FA6109FB5B54}" type="parTrans" cxnId="{A939212D-68EA-4665-8451-D29EB96E8A07}">
      <dgm:prSet/>
      <dgm:spPr/>
      <dgm:t>
        <a:bodyPr/>
        <a:lstStyle/>
        <a:p>
          <a:endParaRPr lang="sv-SE"/>
        </a:p>
      </dgm:t>
    </dgm:pt>
    <dgm:pt modelId="{1B50E98A-010B-45D7-90C3-118306AFDF75}" type="sibTrans" cxnId="{A939212D-68EA-4665-8451-D29EB96E8A07}">
      <dgm:prSet/>
      <dgm:spPr/>
      <dgm:t>
        <a:bodyPr/>
        <a:lstStyle/>
        <a:p>
          <a:endParaRPr lang="sv-SE"/>
        </a:p>
      </dgm:t>
    </dgm:pt>
    <dgm:pt modelId="{94848701-8E17-4183-8023-7325CE6D53E4}">
      <dgm:prSet/>
      <dgm:spPr/>
      <dgm:t>
        <a:bodyPr/>
        <a:lstStyle/>
        <a:p>
          <a:endParaRPr lang="sv-SE"/>
        </a:p>
      </dgm:t>
    </dgm:pt>
    <dgm:pt modelId="{AEE03B97-4930-4B95-BC01-6692C72D3401}" type="parTrans" cxnId="{8DFEA0BB-CD13-42AC-AC40-16DD1D20BED1}">
      <dgm:prSet/>
      <dgm:spPr/>
      <dgm:t>
        <a:bodyPr/>
        <a:lstStyle/>
        <a:p>
          <a:endParaRPr lang="sv-SE"/>
        </a:p>
      </dgm:t>
    </dgm:pt>
    <dgm:pt modelId="{BC61F273-C644-496D-9B8C-D03F125A8EC8}" type="sibTrans" cxnId="{8DFEA0BB-CD13-42AC-AC40-16DD1D20BED1}">
      <dgm:prSet/>
      <dgm:spPr/>
      <dgm:t>
        <a:bodyPr/>
        <a:lstStyle/>
        <a:p>
          <a:endParaRPr lang="sv-SE"/>
        </a:p>
      </dgm:t>
    </dgm:pt>
    <dgm:pt modelId="{4EC2C258-AA33-4AAE-8242-EC7CD2193319}">
      <dgm:prSet/>
      <dgm:spPr/>
      <dgm:t>
        <a:bodyPr/>
        <a:lstStyle/>
        <a:p>
          <a:endParaRPr lang="sv-SE" dirty="0"/>
        </a:p>
      </dgm:t>
    </dgm:pt>
    <dgm:pt modelId="{E283D648-4883-48C3-8BDA-963B606BA60E}" type="parTrans" cxnId="{D5BF02D3-B15E-4D26-A7A4-8D2A46DD975A}">
      <dgm:prSet/>
      <dgm:spPr/>
      <dgm:t>
        <a:bodyPr/>
        <a:lstStyle/>
        <a:p>
          <a:endParaRPr lang="sv-SE"/>
        </a:p>
      </dgm:t>
    </dgm:pt>
    <dgm:pt modelId="{116D47D4-4121-474D-8417-BAB07E59B515}" type="sibTrans" cxnId="{D5BF02D3-B15E-4D26-A7A4-8D2A46DD975A}">
      <dgm:prSet/>
      <dgm:spPr/>
      <dgm:t>
        <a:bodyPr/>
        <a:lstStyle/>
        <a:p>
          <a:endParaRPr lang="sv-SE"/>
        </a:p>
      </dgm:t>
    </dgm:pt>
    <dgm:pt modelId="{2F547713-837F-4BE8-B7BB-1AFA48334E1F}" type="pres">
      <dgm:prSet presAssocID="{CCF35202-D8CE-4888-A6F4-99F003B1E55E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A38FDCCD-8B44-4F5D-A5C5-CCF58E684F22}" type="pres">
      <dgm:prSet presAssocID="{1E45BC25-3281-471F-A967-9A29C69F354A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6F411D83-0A35-49C1-94E0-9DB6530705DA}" type="pres">
      <dgm:prSet presAssocID="{1E45BC25-3281-471F-A967-9A29C69F354A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EFB313E4-0344-4A0E-8757-868D464B441C}" type="pres">
      <dgm:prSet presAssocID="{248B4EA4-D81A-441D-B591-526978B0383F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936D9C7F-C07D-422B-B418-2BE433D6833F}" type="pres">
      <dgm:prSet presAssocID="{248B4EA4-D81A-441D-B591-526978B0383F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533C4C85-82BD-4376-B810-523BC35AE3C7}" type="pres">
      <dgm:prSet presAssocID="{BA554659-D975-4152-8E10-57289DEAD994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741205E3-4619-4ED1-82E6-984B92DB77F6}" type="pres">
      <dgm:prSet presAssocID="{BA554659-D975-4152-8E10-57289DEAD994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A10C406-431E-4870-B5AE-6D7A1064E28A}" srcId="{CCF35202-D8CE-4888-A6F4-99F003B1E55E}" destId="{1E45BC25-3281-471F-A967-9A29C69F354A}" srcOrd="0" destOrd="0" parTransId="{B6CBB548-8166-4F89-9BF5-C1F420B1427B}" sibTransId="{49863810-37DC-4A25-8368-E5B8A0FC2871}"/>
    <dgm:cxn modelId="{371C7F1A-BEF6-4E7E-ACA3-5A4C78D8E947}" type="presOf" srcId="{4C314D45-E908-45DA-ABF0-8BE103463764}" destId="{936D9C7F-C07D-422B-B418-2BE433D6833F}" srcOrd="0" destOrd="0" presId="urn:microsoft.com/office/officeart/2009/3/layout/IncreasingArrowsProcess"/>
    <dgm:cxn modelId="{3AFE9D2C-9A2E-4FD5-B8D2-ED7FDBFEC3DE}" srcId="{1E45BC25-3281-471F-A967-9A29C69F354A}" destId="{8C8C99ED-0A7C-4CB3-8CB1-12A6C9755E26}" srcOrd="2" destOrd="0" parTransId="{D29B012F-9A05-4B1D-A69A-99A6AA86CA1D}" sibTransId="{2A26E57A-9F50-423D-9669-9B69E5310063}"/>
    <dgm:cxn modelId="{A939212D-68EA-4665-8451-D29EB96E8A07}" srcId="{248B4EA4-D81A-441D-B591-526978B0383F}" destId="{6239A913-165D-4DC9-982E-49299283BB06}" srcOrd="3" destOrd="0" parTransId="{164A2B5A-5133-4A39-B098-FA6109FB5B54}" sibTransId="{1B50E98A-010B-45D7-90C3-118306AFDF75}"/>
    <dgm:cxn modelId="{D8FB4B30-BC54-413C-B416-AB9CE7F3A664}" type="presOf" srcId="{692D964E-59AF-42A4-B354-CDE3C548618F}" destId="{6F411D83-0A35-49C1-94E0-9DB6530705DA}" srcOrd="0" destOrd="1" presId="urn:microsoft.com/office/officeart/2009/3/layout/IncreasingArrowsProcess"/>
    <dgm:cxn modelId="{94A3D837-E195-4CDC-A791-1AA0D6BE05F3}" type="presOf" srcId="{CCF35202-D8CE-4888-A6F4-99F003B1E55E}" destId="{2F547713-837F-4BE8-B7BB-1AFA48334E1F}" srcOrd="0" destOrd="0" presId="urn:microsoft.com/office/officeart/2009/3/layout/IncreasingArrowsProcess"/>
    <dgm:cxn modelId="{3BE5DF69-3E87-4562-8A2D-8501D2F8BD10}" type="presOf" srcId="{95EAB3E7-5A1F-4C93-B89D-5AEF751A3DA6}" destId="{936D9C7F-C07D-422B-B418-2BE433D6833F}" srcOrd="0" destOrd="2" presId="urn:microsoft.com/office/officeart/2009/3/layout/IncreasingArrowsProcess"/>
    <dgm:cxn modelId="{53CF224B-1C59-46C7-9BCC-19B1BA826801}" srcId="{1E45BC25-3281-471F-A967-9A29C69F354A}" destId="{021F2620-51D4-4CF2-B819-155E92A601D0}" srcOrd="0" destOrd="0" parTransId="{AC92EBBB-B957-42A9-B43E-0A1E7DE7EF98}" sibTransId="{285DF901-1624-48C9-B8A2-706AEC174638}"/>
    <dgm:cxn modelId="{D161FA4C-1CAB-46BF-B0D2-9F7D53D83DD0}" srcId="{1E45BC25-3281-471F-A967-9A29C69F354A}" destId="{9532A8B5-C765-400E-AC31-3BBEB3C943CC}" srcOrd="3" destOrd="0" parTransId="{EDF83E74-DC9C-45E0-807C-D9C937FE2348}" sibTransId="{DC013C3A-BB9F-4DBD-A58F-1347E2F3E5BC}"/>
    <dgm:cxn modelId="{8AC29076-C283-412C-BA77-B587CB550349}" type="presOf" srcId="{1E45BC25-3281-471F-A967-9A29C69F354A}" destId="{A38FDCCD-8B44-4F5D-A5C5-CCF58E684F22}" srcOrd="0" destOrd="0" presId="urn:microsoft.com/office/officeart/2009/3/layout/IncreasingArrowsProcess"/>
    <dgm:cxn modelId="{A8F9A578-966B-4B47-9504-977D26A57AB6}" srcId="{CCF35202-D8CE-4888-A6F4-99F003B1E55E}" destId="{248B4EA4-D81A-441D-B591-526978B0383F}" srcOrd="1" destOrd="0" parTransId="{955EB1E4-A117-4DEE-9D40-8DF713D61EB0}" sibTransId="{EDBA1DFE-B770-4A8D-861C-2EB09F9C1CC1}"/>
    <dgm:cxn modelId="{8C627D7E-A12B-429B-A2DA-D4A891E4614F}" type="presOf" srcId="{8C8C99ED-0A7C-4CB3-8CB1-12A6C9755E26}" destId="{6F411D83-0A35-49C1-94E0-9DB6530705DA}" srcOrd="0" destOrd="2" presId="urn:microsoft.com/office/officeart/2009/3/layout/IncreasingArrowsProcess"/>
    <dgm:cxn modelId="{DCF03A83-0477-45E5-82C7-35D0C8693470}" type="presOf" srcId="{94848701-8E17-4183-8023-7325CE6D53E4}" destId="{936D9C7F-C07D-422B-B418-2BE433D6833F}" srcOrd="0" destOrd="4" presId="urn:microsoft.com/office/officeart/2009/3/layout/IncreasingArrowsProcess"/>
    <dgm:cxn modelId="{78F5EC8C-EF15-4D5C-9B16-216B1CE342B4}" srcId="{1E45BC25-3281-471F-A967-9A29C69F354A}" destId="{692D964E-59AF-42A4-B354-CDE3C548618F}" srcOrd="1" destOrd="0" parTransId="{EDD6870F-4562-46F1-80F8-951157DD59E8}" sibTransId="{FCE95292-5BA2-4968-9F20-BAD8ABDA3B50}"/>
    <dgm:cxn modelId="{871F7795-5605-4C48-B8EC-B2D5307145C9}" type="presOf" srcId="{4EC2C258-AA33-4AAE-8242-EC7CD2193319}" destId="{741205E3-4619-4ED1-82E6-984B92DB77F6}" srcOrd="0" destOrd="1" presId="urn:microsoft.com/office/officeart/2009/3/layout/IncreasingArrowsProcess"/>
    <dgm:cxn modelId="{EBF7BE9B-C389-42F0-92DE-167D1984862F}" type="presOf" srcId="{BA554659-D975-4152-8E10-57289DEAD994}" destId="{533C4C85-82BD-4376-B810-523BC35AE3C7}" srcOrd="0" destOrd="0" presId="urn:microsoft.com/office/officeart/2009/3/layout/IncreasingArrowsProcess"/>
    <dgm:cxn modelId="{640912A0-FD48-4515-AA30-05FD83BB60D0}" type="presOf" srcId="{248B4EA4-D81A-441D-B591-526978B0383F}" destId="{EFB313E4-0344-4A0E-8757-868D464B441C}" srcOrd="0" destOrd="0" presId="urn:microsoft.com/office/officeart/2009/3/layout/IncreasingArrowsProcess"/>
    <dgm:cxn modelId="{E16AF2A1-AB6A-4051-9B1C-096F34C496AC}" srcId="{248B4EA4-D81A-441D-B591-526978B0383F}" destId="{4C314D45-E908-45DA-ABF0-8BE103463764}" srcOrd="0" destOrd="0" parTransId="{8E9A89D6-4031-417D-A989-17F8E9CDB46E}" sibTransId="{FCBCF1F3-3842-43F6-BDF6-B7C025F80E52}"/>
    <dgm:cxn modelId="{884F63A9-335B-4CF2-9AFB-1E685659D218}" type="presOf" srcId="{FB3426BB-958F-4616-8ACC-014776A91BBA}" destId="{936D9C7F-C07D-422B-B418-2BE433D6833F}" srcOrd="0" destOrd="1" presId="urn:microsoft.com/office/officeart/2009/3/layout/IncreasingArrowsProcess"/>
    <dgm:cxn modelId="{8DFEA0BB-CD13-42AC-AC40-16DD1D20BED1}" srcId="{248B4EA4-D81A-441D-B591-526978B0383F}" destId="{94848701-8E17-4183-8023-7325CE6D53E4}" srcOrd="4" destOrd="0" parTransId="{AEE03B97-4930-4B95-BC01-6692C72D3401}" sibTransId="{BC61F273-C644-496D-9B8C-D03F125A8EC8}"/>
    <dgm:cxn modelId="{77A0C0C1-C708-4D77-834F-BB0A1F22C234}" srcId="{248B4EA4-D81A-441D-B591-526978B0383F}" destId="{95EAB3E7-5A1F-4C93-B89D-5AEF751A3DA6}" srcOrd="2" destOrd="0" parTransId="{632FDDFA-F1FB-4601-B305-93A136DA43BA}" sibTransId="{2F60DB05-1FCB-4FE0-AD13-A55860FB1E8C}"/>
    <dgm:cxn modelId="{309CBCCC-2634-46A7-BACD-618754055F43}" srcId="{1E45BC25-3281-471F-A967-9A29C69F354A}" destId="{F394A27F-5099-46DA-BC70-1F072816772A}" srcOrd="4" destOrd="0" parTransId="{18D8A4B9-EABE-45B9-9D96-F6338C2DDE12}" sibTransId="{5D35BF02-4200-4DBF-B0F9-BA95955CE710}"/>
    <dgm:cxn modelId="{D5BF02D3-B15E-4D26-A7A4-8D2A46DD975A}" srcId="{BA554659-D975-4152-8E10-57289DEAD994}" destId="{4EC2C258-AA33-4AAE-8242-EC7CD2193319}" srcOrd="1" destOrd="0" parTransId="{E283D648-4883-48C3-8BDA-963B606BA60E}" sibTransId="{116D47D4-4121-474D-8417-BAB07E59B515}"/>
    <dgm:cxn modelId="{4EB43ED3-4DB0-44EE-840E-C75E3338C7CF}" type="presOf" srcId="{9532A8B5-C765-400E-AC31-3BBEB3C943CC}" destId="{6F411D83-0A35-49C1-94E0-9DB6530705DA}" srcOrd="0" destOrd="3" presId="urn:microsoft.com/office/officeart/2009/3/layout/IncreasingArrowsProcess"/>
    <dgm:cxn modelId="{8BCDDDD7-50C8-4A09-83CF-BA3C3AFD80D2}" srcId="{248B4EA4-D81A-441D-B591-526978B0383F}" destId="{FB3426BB-958F-4616-8ACC-014776A91BBA}" srcOrd="1" destOrd="0" parTransId="{15373232-6160-4E08-811D-03197D3EC254}" sibTransId="{26B68911-030E-41E9-9600-95CC3EF5C354}"/>
    <dgm:cxn modelId="{E0E699D9-A669-4C6B-804B-8834D771FFD2}" type="presOf" srcId="{F394A27F-5099-46DA-BC70-1F072816772A}" destId="{6F411D83-0A35-49C1-94E0-9DB6530705DA}" srcOrd="0" destOrd="4" presId="urn:microsoft.com/office/officeart/2009/3/layout/IncreasingArrowsProcess"/>
    <dgm:cxn modelId="{CA6754F6-14E1-420F-9E7A-3C9F0599066B}" srcId="{CCF35202-D8CE-4888-A6F4-99F003B1E55E}" destId="{BA554659-D975-4152-8E10-57289DEAD994}" srcOrd="2" destOrd="0" parTransId="{5FFD249E-FA2B-446F-AC0F-B178204B5BF3}" sibTransId="{14C40E16-F091-43F6-A1FE-083F92DBC3CF}"/>
    <dgm:cxn modelId="{F8EBC0F6-1008-4E13-BC30-4466512D5F0C}" type="presOf" srcId="{021F2620-51D4-4CF2-B819-155E92A601D0}" destId="{6F411D83-0A35-49C1-94E0-9DB6530705DA}" srcOrd="0" destOrd="0" presId="urn:microsoft.com/office/officeart/2009/3/layout/IncreasingArrowsProcess"/>
    <dgm:cxn modelId="{50C6D8F9-9CA9-4B43-A665-CDB98F1AF9DF}" type="presOf" srcId="{5A13A4A5-2F98-44A0-B3FD-4ED38D481B58}" destId="{741205E3-4619-4ED1-82E6-984B92DB77F6}" srcOrd="0" destOrd="0" presId="urn:microsoft.com/office/officeart/2009/3/layout/IncreasingArrowsProcess"/>
    <dgm:cxn modelId="{EBDE5BFA-96E1-47B7-BED7-0819955064ED}" type="presOf" srcId="{6239A913-165D-4DC9-982E-49299283BB06}" destId="{936D9C7F-C07D-422B-B418-2BE433D6833F}" srcOrd="0" destOrd="3" presId="urn:microsoft.com/office/officeart/2009/3/layout/IncreasingArrowsProcess"/>
    <dgm:cxn modelId="{DA4CCCFA-9EF5-42A8-989D-631D05D3FE47}" srcId="{BA554659-D975-4152-8E10-57289DEAD994}" destId="{5A13A4A5-2F98-44A0-B3FD-4ED38D481B58}" srcOrd="0" destOrd="0" parTransId="{38644194-F238-4DBB-852D-7C030ED55ADD}" sibTransId="{BD415A98-58F7-4917-8022-90C999D1B5F8}"/>
    <dgm:cxn modelId="{6154E34B-7F49-47DD-9F83-8458836BD2DB}" type="presParOf" srcId="{2F547713-837F-4BE8-B7BB-1AFA48334E1F}" destId="{A38FDCCD-8B44-4F5D-A5C5-CCF58E684F22}" srcOrd="0" destOrd="0" presId="urn:microsoft.com/office/officeart/2009/3/layout/IncreasingArrowsProcess"/>
    <dgm:cxn modelId="{087C00DC-A90E-4E92-A98E-2E106CB0492C}" type="presParOf" srcId="{2F547713-837F-4BE8-B7BB-1AFA48334E1F}" destId="{6F411D83-0A35-49C1-94E0-9DB6530705DA}" srcOrd="1" destOrd="0" presId="urn:microsoft.com/office/officeart/2009/3/layout/IncreasingArrowsProcess"/>
    <dgm:cxn modelId="{FC1D3968-1BAB-49C3-8742-41D005D8B2C5}" type="presParOf" srcId="{2F547713-837F-4BE8-B7BB-1AFA48334E1F}" destId="{EFB313E4-0344-4A0E-8757-868D464B441C}" srcOrd="2" destOrd="0" presId="urn:microsoft.com/office/officeart/2009/3/layout/IncreasingArrowsProcess"/>
    <dgm:cxn modelId="{34C6FDA6-D1CC-4433-865B-081279964575}" type="presParOf" srcId="{2F547713-837F-4BE8-B7BB-1AFA48334E1F}" destId="{936D9C7F-C07D-422B-B418-2BE433D6833F}" srcOrd="3" destOrd="0" presId="urn:microsoft.com/office/officeart/2009/3/layout/IncreasingArrowsProcess"/>
    <dgm:cxn modelId="{B68B4E4B-E9B7-4504-8B2E-230088EEE967}" type="presParOf" srcId="{2F547713-837F-4BE8-B7BB-1AFA48334E1F}" destId="{533C4C85-82BD-4376-B810-523BC35AE3C7}" srcOrd="4" destOrd="0" presId="urn:microsoft.com/office/officeart/2009/3/layout/IncreasingArrowsProcess"/>
    <dgm:cxn modelId="{0AC95D6A-04E3-4FD5-8E6E-6B16511385A7}" type="presParOf" srcId="{2F547713-837F-4BE8-B7BB-1AFA48334E1F}" destId="{741205E3-4619-4ED1-82E6-984B92DB77F6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F35202-D8CE-4888-A6F4-99F003B1E55E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E45BC25-3281-471F-A967-9A29C69F354A}">
      <dgm:prSet phldrT="[Text]"/>
      <dgm:spPr/>
      <dgm:t>
        <a:bodyPr/>
        <a:lstStyle/>
        <a:p>
          <a:r>
            <a:rPr lang="sv-SE" b="1" dirty="0">
              <a:solidFill>
                <a:schemeClr val="tx1"/>
              </a:solidFill>
            </a:rPr>
            <a:t>Äldreomsorgslyftet 2022</a:t>
          </a:r>
        </a:p>
      </dgm:t>
    </dgm:pt>
    <dgm:pt modelId="{B6CBB548-8166-4F89-9BF5-C1F420B1427B}" type="parTrans" cxnId="{8A10C406-431E-4870-B5AE-6D7A1064E28A}">
      <dgm:prSet/>
      <dgm:spPr/>
      <dgm:t>
        <a:bodyPr/>
        <a:lstStyle/>
        <a:p>
          <a:endParaRPr lang="sv-SE"/>
        </a:p>
      </dgm:t>
    </dgm:pt>
    <dgm:pt modelId="{49863810-37DC-4A25-8368-E5B8A0FC2871}" type="sibTrans" cxnId="{8A10C406-431E-4870-B5AE-6D7A1064E28A}">
      <dgm:prSet/>
      <dgm:spPr/>
      <dgm:t>
        <a:bodyPr/>
        <a:lstStyle/>
        <a:p>
          <a:endParaRPr lang="sv-SE"/>
        </a:p>
      </dgm:t>
    </dgm:pt>
    <dgm:pt modelId="{021F2620-51D4-4CF2-B819-155E92A601D0}">
      <dgm:prSet phldrT="[Text]"/>
      <dgm:spPr/>
      <dgm:t>
        <a:bodyPr/>
        <a:lstStyle/>
        <a:p>
          <a:r>
            <a:rPr lang="sv-SE" dirty="0"/>
            <a:t>Indikatorer (helår)</a:t>
          </a:r>
        </a:p>
        <a:p>
          <a:r>
            <a:rPr lang="sv-SE" dirty="0"/>
            <a:t>Dokumentation enlig RRF § 22.2d</a:t>
          </a:r>
        </a:p>
      </dgm:t>
    </dgm:pt>
    <dgm:pt modelId="{AC92EBBB-B957-42A9-B43E-0A1E7DE7EF98}" type="parTrans" cxnId="{53CF224B-1C59-46C7-9BCC-19B1BA826801}">
      <dgm:prSet/>
      <dgm:spPr/>
      <dgm:t>
        <a:bodyPr/>
        <a:lstStyle/>
        <a:p>
          <a:endParaRPr lang="sv-SE"/>
        </a:p>
      </dgm:t>
    </dgm:pt>
    <dgm:pt modelId="{285DF901-1624-48C9-B8A2-706AEC174638}" type="sibTrans" cxnId="{53CF224B-1C59-46C7-9BCC-19B1BA826801}">
      <dgm:prSet/>
      <dgm:spPr/>
      <dgm:t>
        <a:bodyPr/>
        <a:lstStyle/>
        <a:p>
          <a:endParaRPr lang="sv-SE"/>
        </a:p>
      </dgm:t>
    </dgm:pt>
    <dgm:pt modelId="{248B4EA4-D81A-441D-B591-526978B0383F}">
      <dgm:prSet phldrT="[Text]"/>
      <dgm:spPr/>
      <dgm:t>
        <a:bodyPr/>
        <a:lstStyle/>
        <a:p>
          <a:r>
            <a:rPr lang="sv-SE" b="1" dirty="0">
              <a:solidFill>
                <a:schemeClr val="tx1"/>
              </a:solidFill>
            </a:rPr>
            <a:t>Äldreomsorgslyftet 2023</a:t>
          </a:r>
        </a:p>
      </dgm:t>
    </dgm:pt>
    <dgm:pt modelId="{955EB1E4-A117-4DEE-9D40-8DF713D61EB0}" type="parTrans" cxnId="{A8F9A578-966B-4B47-9504-977D26A57AB6}">
      <dgm:prSet/>
      <dgm:spPr/>
      <dgm:t>
        <a:bodyPr/>
        <a:lstStyle/>
        <a:p>
          <a:endParaRPr lang="sv-SE"/>
        </a:p>
      </dgm:t>
    </dgm:pt>
    <dgm:pt modelId="{EDBA1DFE-B770-4A8D-861C-2EB09F9C1CC1}" type="sibTrans" cxnId="{A8F9A578-966B-4B47-9504-977D26A57AB6}">
      <dgm:prSet/>
      <dgm:spPr/>
      <dgm:t>
        <a:bodyPr/>
        <a:lstStyle/>
        <a:p>
          <a:endParaRPr lang="sv-SE"/>
        </a:p>
      </dgm:t>
    </dgm:pt>
    <dgm:pt modelId="{4C314D45-E908-45DA-ABF0-8BE103463764}">
      <dgm:prSet phldrT="[Text]"/>
      <dgm:spPr/>
      <dgm:t>
        <a:bodyPr/>
        <a:lstStyle/>
        <a:p>
          <a:r>
            <a:rPr lang="sv-SE" dirty="0"/>
            <a:t>Indikatorer (halvår)</a:t>
          </a:r>
        </a:p>
      </dgm:t>
    </dgm:pt>
    <dgm:pt modelId="{8E9A89D6-4031-417D-A989-17F8E9CDB46E}" type="parTrans" cxnId="{E16AF2A1-AB6A-4051-9B1C-096F34C496AC}">
      <dgm:prSet/>
      <dgm:spPr/>
      <dgm:t>
        <a:bodyPr/>
        <a:lstStyle/>
        <a:p>
          <a:endParaRPr lang="sv-SE"/>
        </a:p>
      </dgm:t>
    </dgm:pt>
    <dgm:pt modelId="{FCBCF1F3-3842-43F6-BDF6-B7C025F80E52}" type="sibTrans" cxnId="{E16AF2A1-AB6A-4051-9B1C-096F34C496AC}">
      <dgm:prSet/>
      <dgm:spPr/>
      <dgm:t>
        <a:bodyPr/>
        <a:lstStyle/>
        <a:p>
          <a:endParaRPr lang="sv-SE"/>
        </a:p>
      </dgm:t>
    </dgm:pt>
    <dgm:pt modelId="{F394A27F-5099-46DA-BC70-1F072816772A}">
      <dgm:prSet/>
      <dgm:spPr/>
      <dgm:t>
        <a:bodyPr/>
        <a:lstStyle/>
        <a:p>
          <a:endParaRPr lang="sv-SE" dirty="0"/>
        </a:p>
      </dgm:t>
    </dgm:pt>
    <dgm:pt modelId="{18D8A4B9-EABE-45B9-9D96-F6338C2DDE12}" type="parTrans" cxnId="{309CBCCC-2634-46A7-BACD-618754055F43}">
      <dgm:prSet/>
      <dgm:spPr/>
      <dgm:t>
        <a:bodyPr/>
        <a:lstStyle/>
        <a:p>
          <a:endParaRPr lang="sv-SE"/>
        </a:p>
      </dgm:t>
    </dgm:pt>
    <dgm:pt modelId="{5D35BF02-4200-4DBF-B0F9-BA95955CE710}" type="sibTrans" cxnId="{309CBCCC-2634-46A7-BACD-618754055F43}">
      <dgm:prSet/>
      <dgm:spPr/>
      <dgm:t>
        <a:bodyPr/>
        <a:lstStyle/>
        <a:p>
          <a:endParaRPr lang="sv-SE"/>
        </a:p>
      </dgm:t>
    </dgm:pt>
    <dgm:pt modelId="{94848701-8E17-4183-8023-7325CE6D53E4}">
      <dgm:prSet/>
      <dgm:spPr/>
      <dgm:t>
        <a:bodyPr/>
        <a:lstStyle/>
        <a:p>
          <a:endParaRPr lang="sv-SE" dirty="0"/>
        </a:p>
      </dgm:t>
    </dgm:pt>
    <dgm:pt modelId="{AEE03B97-4930-4B95-BC01-6692C72D3401}" type="parTrans" cxnId="{8DFEA0BB-CD13-42AC-AC40-16DD1D20BED1}">
      <dgm:prSet/>
      <dgm:spPr/>
      <dgm:t>
        <a:bodyPr/>
        <a:lstStyle/>
        <a:p>
          <a:endParaRPr lang="sv-SE"/>
        </a:p>
      </dgm:t>
    </dgm:pt>
    <dgm:pt modelId="{BC61F273-C644-496D-9B8C-D03F125A8EC8}" type="sibTrans" cxnId="{8DFEA0BB-CD13-42AC-AC40-16DD1D20BED1}">
      <dgm:prSet/>
      <dgm:spPr/>
      <dgm:t>
        <a:bodyPr/>
        <a:lstStyle/>
        <a:p>
          <a:endParaRPr lang="sv-SE"/>
        </a:p>
      </dgm:t>
    </dgm:pt>
    <dgm:pt modelId="{308DD5E2-1D1C-428B-B621-C560EC1E29C0}">
      <dgm:prSet/>
      <dgm:spPr/>
      <dgm:t>
        <a:bodyPr/>
        <a:lstStyle/>
        <a:p>
          <a:r>
            <a:rPr lang="sv-SE" dirty="0"/>
            <a:t>Uppfyllande av mål</a:t>
          </a:r>
        </a:p>
      </dgm:t>
    </dgm:pt>
    <dgm:pt modelId="{52FA2F45-F487-4498-A64F-832DCDA9547B}" type="parTrans" cxnId="{77B3D046-4B60-4A07-92F9-2135553F76AD}">
      <dgm:prSet/>
      <dgm:spPr/>
      <dgm:t>
        <a:bodyPr/>
        <a:lstStyle/>
        <a:p>
          <a:endParaRPr lang="sv-SE"/>
        </a:p>
      </dgm:t>
    </dgm:pt>
    <dgm:pt modelId="{DD5B095B-7FBB-41CB-B68F-E42D17EBB975}" type="sibTrans" cxnId="{77B3D046-4B60-4A07-92F9-2135553F76AD}">
      <dgm:prSet/>
      <dgm:spPr/>
      <dgm:t>
        <a:bodyPr/>
        <a:lstStyle/>
        <a:p>
          <a:endParaRPr lang="sv-SE"/>
        </a:p>
      </dgm:t>
    </dgm:pt>
    <dgm:pt modelId="{3BAE349B-F278-418D-95FB-C35D0FB6A8FA}">
      <dgm:prSet/>
      <dgm:spPr/>
      <dgm:t>
        <a:bodyPr/>
        <a:lstStyle/>
        <a:p>
          <a:r>
            <a:rPr lang="sv-SE" dirty="0"/>
            <a:t>Fördjupad granskning kopplad till måluppfyllnad</a:t>
          </a:r>
        </a:p>
      </dgm:t>
    </dgm:pt>
    <dgm:pt modelId="{43E99D78-416F-4B4C-B911-8A601294D0B5}" type="parTrans" cxnId="{770A852C-1FA1-4810-8F3E-DDAB4E3352ED}">
      <dgm:prSet/>
      <dgm:spPr/>
      <dgm:t>
        <a:bodyPr/>
        <a:lstStyle/>
        <a:p>
          <a:endParaRPr lang="sv-SE"/>
        </a:p>
      </dgm:t>
    </dgm:pt>
    <dgm:pt modelId="{A9151BFF-C4B1-4AF5-9BFB-035A388476F2}" type="sibTrans" cxnId="{770A852C-1FA1-4810-8F3E-DDAB4E3352ED}">
      <dgm:prSet/>
      <dgm:spPr/>
      <dgm:t>
        <a:bodyPr/>
        <a:lstStyle/>
        <a:p>
          <a:endParaRPr lang="sv-SE"/>
        </a:p>
      </dgm:t>
    </dgm:pt>
    <dgm:pt modelId="{85FE2B8B-4F8C-4DDD-9547-D2082E355EDB}">
      <dgm:prSet/>
      <dgm:spPr/>
      <dgm:t>
        <a:bodyPr/>
        <a:lstStyle/>
        <a:p>
          <a:endParaRPr lang="sv-SE" dirty="0"/>
        </a:p>
      </dgm:t>
    </dgm:pt>
    <dgm:pt modelId="{6226FA86-9C97-41E0-AF4C-C40A65EFB922}" type="parTrans" cxnId="{5B82B21A-722D-499F-A3C6-E740485211CA}">
      <dgm:prSet/>
      <dgm:spPr/>
      <dgm:t>
        <a:bodyPr/>
        <a:lstStyle/>
        <a:p>
          <a:endParaRPr lang="sv-SE"/>
        </a:p>
      </dgm:t>
    </dgm:pt>
    <dgm:pt modelId="{51CB36F6-0D82-4E6B-B31A-E935E6F7B528}" type="sibTrans" cxnId="{5B82B21A-722D-499F-A3C6-E740485211CA}">
      <dgm:prSet/>
      <dgm:spPr/>
      <dgm:t>
        <a:bodyPr/>
        <a:lstStyle/>
        <a:p>
          <a:endParaRPr lang="sv-SE"/>
        </a:p>
      </dgm:t>
    </dgm:pt>
    <dgm:pt modelId="{2F547713-837F-4BE8-B7BB-1AFA48334E1F}" type="pres">
      <dgm:prSet presAssocID="{CCF35202-D8CE-4888-A6F4-99F003B1E55E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A38FDCCD-8B44-4F5D-A5C5-CCF58E684F22}" type="pres">
      <dgm:prSet presAssocID="{1E45BC25-3281-471F-A967-9A29C69F354A}" presName="parentText1" presStyleLbl="node1" presStyleIdx="0" presStyleCnt="2">
        <dgm:presLayoutVars>
          <dgm:chMax/>
          <dgm:chPref val="3"/>
          <dgm:bulletEnabled val="1"/>
        </dgm:presLayoutVars>
      </dgm:prSet>
      <dgm:spPr/>
    </dgm:pt>
    <dgm:pt modelId="{6F411D83-0A35-49C1-94E0-9DB6530705DA}" type="pres">
      <dgm:prSet presAssocID="{1E45BC25-3281-471F-A967-9A29C69F354A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</dgm:pt>
    <dgm:pt modelId="{EFB313E4-0344-4A0E-8757-868D464B441C}" type="pres">
      <dgm:prSet presAssocID="{248B4EA4-D81A-441D-B591-526978B0383F}" presName="parentText2" presStyleLbl="node1" presStyleIdx="1" presStyleCnt="2">
        <dgm:presLayoutVars>
          <dgm:chMax/>
          <dgm:chPref val="3"/>
          <dgm:bulletEnabled val="1"/>
        </dgm:presLayoutVars>
      </dgm:prSet>
      <dgm:spPr/>
    </dgm:pt>
    <dgm:pt modelId="{936D9C7F-C07D-422B-B418-2BE433D6833F}" type="pres">
      <dgm:prSet presAssocID="{248B4EA4-D81A-441D-B591-526978B0383F}" presName="childText2" presStyleLbl="solidAlignAcc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8A10C406-431E-4870-B5AE-6D7A1064E28A}" srcId="{CCF35202-D8CE-4888-A6F4-99F003B1E55E}" destId="{1E45BC25-3281-471F-A967-9A29C69F354A}" srcOrd="0" destOrd="0" parTransId="{B6CBB548-8166-4F89-9BF5-C1F420B1427B}" sibTransId="{49863810-37DC-4A25-8368-E5B8A0FC2871}"/>
    <dgm:cxn modelId="{371C7F1A-BEF6-4E7E-ACA3-5A4C78D8E947}" type="presOf" srcId="{4C314D45-E908-45DA-ABF0-8BE103463764}" destId="{936D9C7F-C07D-422B-B418-2BE433D6833F}" srcOrd="0" destOrd="0" presId="urn:microsoft.com/office/officeart/2009/3/layout/IncreasingArrowsProcess"/>
    <dgm:cxn modelId="{5B82B21A-722D-499F-A3C6-E740485211CA}" srcId="{1E45BC25-3281-471F-A967-9A29C69F354A}" destId="{85FE2B8B-4F8C-4DDD-9547-D2082E355EDB}" srcOrd="3" destOrd="0" parTransId="{6226FA86-9C97-41E0-AF4C-C40A65EFB922}" sibTransId="{51CB36F6-0D82-4E6B-B31A-E935E6F7B528}"/>
    <dgm:cxn modelId="{770A852C-1FA1-4810-8F3E-DDAB4E3352ED}" srcId="{1E45BC25-3281-471F-A967-9A29C69F354A}" destId="{3BAE349B-F278-418D-95FB-C35D0FB6A8FA}" srcOrd="2" destOrd="0" parTransId="{43E99D78-416F-4B4C-B911-8A601294D0B5}" sibTransId="{A9151BFF-C4B1-4AF5-9BFB-035A388476F2}"/>
    <dgm:cxn modelId="{7ACA322D-3E20-4146-953E-F1017C0915BC}" type="presOf" srcId="{85FE2B8B-4F8C-4DDD-9547-D2082E355EDB}" destId="{6F411D83-0A35-49C1-94E0-9DB6530705DA}" srcOrd="0" destOrd="3" presId="urn:microsoft.com/office/officeart/2009/3/layout/IncreasingArrowsProcess"/>
    <dgm:cxn modelId="{94A3D837-E195-4CDC-A791-1AA0D6BE05F3}" type="presOf" srcId="{CCF35202-D8CE-4888-A6F4-99F003B1E55E}" destId="{2F547713-837F-4BE8-B7BB-1AFA48334E1F}" srcOrd="0" destOrd="0" presId="urn:microsoft.com/office/officeart/2009/3/layout/IncreasingArrowsProcess"/>
    <dgm:cxn modelId="{77B3D046-4B60-4A07-92F9-2135553F76AD}" srcId="{1E45BC25-3281-471F-A967-9A29C69F354A}" destId="{308DD5E2-1D1C-428B-B621-C560EC1E29C0}" srcOrd="1" destOrd="0" parTransId="{52FA2F45-F487-4498-A64F-832DCDA9547B}" sibTransId="{DD5B095B-7FBB-41CB-B68F-E42D17EBB975}"/>
    <dgm:cxn modelId="{53CF224B-1C59-46C7-9BCC-19B1BA826801}" srcId="{1E45BC25-3281-471F-A967-9A29C69F354A}" destId="{021F2620-51D4-4CF2-B819-155E92A601D0}" srcOrd="0" destOrd="0" parTransId="{AC92EBBB-B957-42A9-B43E-0A1E7DE7EF98}" sibTransId="{285DF901-1624-48C9-B8A2-706AEC174638}"/>
    <dgm:cxn modelId="{8AC29076-C283-412C-BA77-B587CB550349}" type="presOf" srcId="{1E45BC25-3281-471F-A967-9A29C69F354A}" destId="{A38FDCCD-8B44-4F5D-A5C5-CCF58E684F22}" srcOrd="0" destOrd="0" presId="urn:microsoft.com/office/officeart/2009/3/layout/IncreasingArrowsProcess"/>
    <dgm:cxn modelId="{A8F9A578-966B-4B47-9504-977D26A57AB6}" srcId="{CCF35202-D8CE-4888-A6F4-99F003B1E55E}" destId="{248B4EA4-D81A-441D-B591-526978B0383F}" srcOrd="1" destOrd="0" parTransId="{955EB1E4-A117-4DEE-9D40-8DF713D61EB0}" sibTransId="{EDBA1DFE-B770-4A8D-861C-2EB09F9C1CC1}"/>
    <dgm:cxn modelId="{DCF03A83-0477-45E5-82C7-35D0C8693470}" type="presOf" srcId="{94848701-8E17-4183-8023-7325CE6D53E4}" destId="{936D9C7F-C07D-422B-B418-2BE433D6833F}" srcOrd="0" destOrd="1" presId="urn:microsoft.com/office/officeart/2009/3/layout/IncreasingArrowsProcess"/>
    <dgm:cxn modelId="{6B2EA08B-42D9-4C9B-9D8C-FB2B1DF1EB02}" type="presOf" srcId="{3BAE349B-F278-418D-95FB-C35D0FB6A8FA}" destId="{6F411D83-0A35-49C1-94E0-9DB6530705DA}" srcOrd="0" destOrd="2" presId="urn:microsoft.com/office/officeart/2009/3/layout/IncreasingArrowsProcess"/>
    <dgm:cxn modelId="{7236089F-9C85-4D7C-8627-ED0A6335B0CF}" type="presOf" srcId="{308DD5E2-1D1C-428B-B621-C560EC1E29C0}" destId="{6F411D83-0A35-49C1-94E0-9DB6530705DA}" srcOrd="0" destOrd="1" presId="urn:microsoft.com/office/officeart/2009/3/layout/IncreasingArrowsProcess"/>
    <dgm:cxn modelId="{640912A0-FD48-4515-AA30-05FD83BB60D0}" type="presOf" srcId="{248B4EA4-D81A-441D-B591-526978B0383F}" destId="{EFB313E4-0344-4A0E-8757-868D464B441C}" srcOrd="0" destOrd="0" presId="urn:microsoft.com/office/officeart/2009/3/layout/IncreasingArrowsProcess"/>
    <dgm:cxn modelId="{E16AF2A1-AB6A-4051-9B1C-096F34C496AC}" srcId="{248B4EA4-D81A-441D-B591-526978B0383F}" destId="{4C314D45-E908-45DA-ABF0-8BE103463764}" srcOrd="0" destOrd="0" parTransId="{8E9A89D6-4031-417D-A989-17F8E9CDB46E}" sibTransId="{FCBCF1F3-3842-43F6-BDF6-B7C025F80E52}"/>
    <dgm:cxn modelId="{8DFEA0BB-CD13-42AC-AC40-16DD1D20BED1}" srcId="{248B4EA4-D81A-441D-B591-526978B0383F}" destId="{94848701-8E17-4183-8023-7325CE6D53E4}" srcOrd="1" destOrd="0" parTransId="{AEE03B97-4930-4B95-BC01-6692C72D3401}" sibTransId="{BC61F273-C644-496D-9B8C-D03F125A8EC8}"/>
    <dgm:cxn modelId="{309CBCCC-2634-46A7-BACD-618754055F43}" srcId="{1E45BC25-3281-471F-A967-9A29C69F354A}" destId="{F394A27F-5099-46DA-BC70-1F072816772A}" srcOrd="4" destOrd="0" parTransId="{18D8A4B9-EABE-45B9-9D96-F6338C2DDE12}" sibTransId="{5D35BF02-4200-4DBF-B0F9-BA95955CE710}"/>
    <dgm:cxn modelId="{E0E699D9-A669-4C6B-804B-8834D771FFD2}" type="presOf" srcId="{F394A27F-5099-46DA-BC70-1F072816772A}" destId="{6F411D83-0A35-49C1-94E0-9DB6530705DA}" srcOrd="0" destOrd="4" presId="urn:microsoft.com/office/officeart/2009/3/layout/IncreasingArrowsProcess"/>
    <dgm:cxn modelId="{F8EBC0F6-1008-4E13-BC30-4466512D5F0C}" type="presOf" srcId="{021F2620-51D4-4CF2-B819-155E92A601D0}" destId="{6F411D83-0A35-49C1-94E0-9DB6530705DA}" srcOrd="0" destOrd="0" presId="urn:microsoft.com/office/officeart/2009/3/layout/IncreasingArrowsProcess"/>
    <dgm:cxn modelId="{6154E34B-7F49-47DD-9F83-8458836BD2DB}" type="presParOf" srcId="{2F547713-837F-4BE8-B7BB-1AFA48334E1F}" destId="{A38FDCCD-8B44-4F5D-A5C5-CCF58E684F22}" srcOrd="0" destOrd="0" presId="urn:microsoft.com/office/officeart/2009/3/layout/IncreasingArrowsProcess"/>
    <dgm:cxn modelId="{087C00DC-A90E-4E92-A98E-2E106CB0492C}" type="presParOf" srcId="{2F547713-837F-4BE8-B7BB-1AFA48334E1F}" destId="{6F411D83-0A35-49C1-94E0-9DB6530705DA}" srcOrd="1" destOrd="0" presId="urn:microsoft.com/office/officeart/2009/3/layout/IncreasingArrowsProcess"/>
    <dgm:cxn modelId="{FC1D3968-1BAB-49C3-8742-41D005D8B2C5}" type="presParOf" srcId="{2F547713-837F-4BE8-B7BB-1AFA48334E1F}" destId="{EFB313E4-0344-4A0E-8757-868D464B441C}" srcOrd="2" destOrd="0" presId="urn:microsoft.com/office/officeart/2009/3/layout/IncreasingArrowsProcess"/>
    <dgm:cxn modelId="{34C6FDA6-D1CC-4433-865B-081279964575}" type="presParOf" srcId="{2F547713-837F-4BE8-B7BB-1AFA48334E1F}" destId="{936D9C7F-C07D-422B-B418-2BE433D6833F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F35202-D8CE-4888-A6F4-99F003B1E55E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E45BC25-3281-471F-A967-9A29C69F354A}">
      <dgm:prSet phldrT="[Text]"/>
      <dgm:spPr/>
      <dgm:t>
        <a:bodyPr/>
        <a:lstStyle/>
        <a:p>
          <a:r>
            <a:rPr lang="sv-SE" b="1" dirty="0">
              <a:solidFill>
                <a:schemeClr val="tx1"/>
              </a:solidFill>
            </a:rPr>
            <a:t>Äldreomsorgslyftet 2023</a:t>
          </a:r>
        </a:p>
      </dgm:t>
    </dgm:pt>
    <dgm:pt modelId="{B6CBB548-8166-4F89-9BF5-C1F420B1427B}" type="parTrans" cxnId="{8A10C406-431E-4870-B5AE-6D7A1064E28A}">
      <dgm:prSet/>
      <dgm:spPr/>
      <dgm:t>
        <a:bodyPr/>
        <a:lstStyle/>
        <a:p>
          <a:endParaRPr lang="sv-SE"/>
        </a:p>
      </dgm:t>
    </dgm:pt>
    <dgm:pt modelId="{49863810-37DC-4A25-8368-E5B8A0FC2871}" type="sibTrans" cxnId="{8A10C406-431E-4870-B5AE-6D7A1064E28A}">
      <dgm:prSet/>
      <dgm:spPr/>
      <dgm:t>
        <a:bodyPr/>
        <a:lstStyle/>
        <a:p>
          <a:endParaRPr lang="sv-SE"/>
        </a:p>
      </dgm:t>
    </dgm:pt>
    <dgm:pt modelId="{021F2620-51D4-4CF2-B819-155E92A601D0}">
      <dgm:prSet phldrT="[Text]"/>
      <dgm:spPr/>
      <dgm:t>
        <a:bodyPr/>
        <a:lstStyle/>
        <a:p>
          <a:r>
            <a:rPr lang="sv-SE" dirty="0"/>
            <a:t>Indikatorer (helår)</a:t>
          </a:r>
        </a:p>
      </dgm:t>
    </dgm:pt>
    <dgm:pt modelId="{AC92EBBB-B957-42A9-B43E-0A1E7DE7EF98}" type="parTrans" cxnId="{53CF224B-1C59-46C7-9BCC-19B1BA826801}">
      <dgm:prSet/>
      <dgm:spPr/>
      <dgm:t>
        <a:bodyPr/>
        <a:lstStyle/>
        <a:p>
          <a:endParaRPr lang="sv-SE"/>
        </a:p>
      </dgm:t>
    </dgm:pt>
    <dgm:pt modelId="{285DF901-1624-48C9-B8A2-706AEC174638}" type="sibTrans" cxnId="{53CF224B-1C59-46C7-9BCC-19B1BA826801}">
      <dgm:prSet/>
      <dgm:spPr/>
      <dgm:t>
        <a:bodyPr/>
        <a:lstStyle/>
        <a:p>
          <a:endParaRPr lang="sv-SE"/>
        </a:p>
      </dgm:t>
    </dgm:pt>
    <dgm:pt modelId="{692D964E-59AF-42A4-B354-CDE3C548618F}">
      <dgm:prSet/>
      <dgm:spPr/>
      <dgm:t>
        <a:bodyPr/>
        <a:lstStyle/>
        <a:p>
          <a:r>
            <a:rPr lang="sv-SE" dirty="0"/>
            <a:t>Dokumentation enligt RRF § 22.2 d</a:t>
          </a:r>
        </a:p>
      </dgm:t>
    </dgm:pt>
    <dgm:pt modelId="{EDD6870F-4562-46F1-80F8-951157DD59E8}" type="parTrans" cxnId="{78F5EC8C-EF15-4D5C-9B16-216B1CE342B4}">
      <dgm:prSet/>
      <dgm:spPr/>
      <dgm:t>
        <a:bodyPr/>
        <a:lstStyle/>
        <a:p>
          <a:endParaRPr lang="sv-SE"/>
        </a:p>
      </dgm:t>
    </dgm:pt>
    <dgm:pt modelId="{FCE95292-5BA2-4968-9F20-BAD8ABDA3B50}" type="sibTrans" cxnId="{78F5EC8C-EF15-4D5C-9B16-216B1CE342B4}">
      <dgm:prSet/>
      <dgm:spPr/>
      <dgm:t>
        <a:bodyPr/>
        <a:lstStyle/>
        <a:p>
          <a:endParaRPr lang="sv-SE"/>
        </a:p>
      </dgm:t>
    </dgm:pt>
    <dgm:pt modelId="{8C8C99ED-0A7C-4CB3-8CB1-12A6C9755E26}">
      <dgm:prSet/>
      <dgm:spPr/>
      <dgm:t>
        <a:bodyPr/>
        <a:lstStyle/>
        <a:p>
          <a:r>
            <a:rPr lang="sv-SE" dirty="0"/>
            <a:t>Uppfyllande av mål</a:t>
          </a:r>
        </a:p>
      </dgm:t>
    </dgm:pt>
    <dgm:pt modelId="{D29B012F-9A05-4B1D-A69A-99A6AA86CA1D}" type="parTrans" cxnId="{3AFE9D2C-9A2E-4FD5-B8D2-ED7FDBFEC3DE}">
      <dgm:prSet/>
      <dgm:spPr/>
      <dgm:t>
        <a:bodyPr/>
        <a:lstStyle/>
        <a:p>
          <a:endParaRPr lang="sv-SE"/>
        </a:p>
      </dgm:t>
    </dgm:pt>
    <dgm:pt modelId="{2A26E57A-9F50-423D-9669-9B69E5310063}" type="sibTrans" cxnId="{3AFE9D2C-9A2E-4FD5-B8D2-ED7FDBFEC3DE}">
      <dgm:prSet/>
      <dgm:spPr/>
      <dgm:t>
        <a:bodyPr/>
        <a:lstStyle/>
        <a:p>
          <a:endParaRPr lang="sv-SE"/>
        </a:p>
      </dgm:t>
    </dgm:pt>
    <dgm:pt modelId="{9532A8B5-C765-400E-AC31-3BBEB3C943CC}">
      <dgm:prSet/>
      <dgm:spPr/>
      <dgm:t>
        <a:bodyPr/>
        <a:lstStyle/>
        <a:p>
          <a:r>
            <a:rPr lang="sv-SE" dirty="0"/>
            <a:t>Fördjupad granskning kopplad till måluppfyllnad</a:t>
          </a:r>
        </a:p>
      </dgm:t>
    </dgm:pt>
    <dgm:pt modelId="{EDF83E74-DC9C-45E0-807C-D9C937FE2348}" type="parTrans" cxnId="{D161FA4C-1CAB-46BF-B0D2-9F7D53D83DD0}">
      <dgm:prSet/>
      <dgm:spPr/>
      <dgm:t>
        <a:bodyPr/>
        <a:lstStyle/>
        <a:p>
          <a:endParaRPr lang="sv-SE"/>
        </a:p>
      </dgm:t>
    </dgm:pt>
    <dgm:pt modelId="{DC013C3A-BB9F-4DBD-A58F-1347E2F3E5BC}" type="sibTrans" cxnId="{D161FA4C-1CAB-46BF-B0D2-9F7D53D83DD0}">
      <dgm:prSet/>
      <dgm:spPr/>
      <dgm:t>
        <a:bodyPr/>
        <a:lstStyle/>
        <a:p>
          <a:endParaRPr lang="sv-SE"/>
        </a:p>
      </dgm:t>
    </dgm:pt>
    <dgm:pt modelId="{F394A27F-5099-46DA-BC70-1F072816772A}">
      <dgm:prSet/>
      <dgm:spPr/>
      <dgm:t>
        <a:bodyPr/>
        <a:lstStyle/>
        <a:p>
          <a:endParaRPr lang="sv-SE" dirty="0"/>
        </a:p>
      </dgm:t>
    </dgm:pt>
    <dgm:pt modelId="{18D8A4B9-EABE-45B9-9D96-F6338C2DDE12}" type="parTrans" cxnId="{309CBCCC-2634-46A7-BACD-618754055F43}">
      <dgm:prSet/>
      <dgm:spPr/>
      <dgm:t>
        <a:bodyPr/>
        <a:lstStyle/>
        <a:p>
          <a:endParaRPr lang="sv-SE"/>
        </a:p>
      </dgm:t>
    </dgm:pt>
    <dgm:pt modelId="{5D35BF02-4200-4DBF-B0F9-BA95955CE710}" type="sibTrans" cxnId="{309CBCCC-2634-46A7-BACD-618754055F43}">
      <dgm:prSet/>
      <dgm:spPr/>
      <dgm:t>
        <a:bodyPr/>
        <a:lstStyle/>
        <a:p>
          <a:endParaRPr lang="sv-SE"/>
        </a:p>
      </dgm:t>
    </dgm:pt>
    <dgm:pt modelId="{2F547713-837F-4BE8-B7BB-1AFA48334E1F}" type="pres">
      <dgm:prSet presAssocID="{CCF35202-D8CE-4888-A6F4-99F003B1E55E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A38FDCCD-8B44-4F5D-A5C5-CCF58E684F22}" type="pres">
      <dgm:prSet presAssocID="{1E45BC25-3281-471F-A967-9A29C69F354A}" presName="parentText1" presStyleLbl="node1" presStyleIdx="0" presStyleCnt="1">
        <dgm:presLayoutVars>
          <dgm:chMax/>
          <dgm:chPref val="3"/>
          <dgm:bulletEnabled val="1"/>
        </dgm:presLayoutVars>
      </dgm:prSet>
      <dgm:spPr/>
    </dgm:pt>
    <dgm:pt modelId="{6F411D83-0A35-49C1-94E0-9DB6530705DA}" type="pres">
      <dgm:prSet presAssocID="{1E45BC25-3281-471F-A967-9A29C69F354A}" presName="childText1" presStyleLbl="solidAlignAcc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8A10C406-431E-4870-B5AE-6D7A1064E28A}" srcId="{CCF35202-D8CE-4888-A6F4-99F003B1E55E}" destId="{1E45BC25-3281-471F-A967-9A29C69F354A}" srcOrd="0" destOrd="0" parTransId="{B6CBB548-8166-4F89-9BF5-C1F420B1427B}" sibTransId="{49863810-37DC-4A25-8368-E5B8A0FC2871}"/>
    <dgm:cxn modelId="{3AFE9D2C-9A2E-4FD5-B8D2-ED7FDBFEC3DE}" srcId="{1E45BC25-3281-471F-A967-9A29C69F354A}" destId="{8C8C99ED-0A7C-4CB3-8CB1-12A6C9755E26}" srcOrd="2" destOrd="0" parTransId="{D29B012F-9A05-4B1D-A69A-99A6AA86CA1D}" sibTransId="{2A26E57A-9F50-423D-9669-9B69E5310063}"/>
    <dgm:cxn modelId="{D8FB4B30-BC54-413C-B416-AB9CE7F3A664}" type="presOf" srcId="{692D964E-59AF-42A4-B354-CDE3C548618F}" destId="{6F411D83-0A35-49C1-94E0-9DB6530705DA}" srcOrd="0" destOrd="1" presId="urn:microsoft.com/office/officeart/2009/3/layout/IncreasingArrowsProcess"/>
    <dgm:cxn modelId="{94A3D837-E195-4CDC-A791-1AA0D6BE05F3}" type="presOf" srcId="{CCF35202-D8CE-4888-A6F4-99F003B1E55E}" destId="{2F547713-837F-4BE8-B7BB-1AFA48334E1F}" srcOrd="0" destOrd="0" presId="urn:microsoft.com/office/officeart/2009/3/layout/IncreasingArrowsProcess"/>
    <dgm:cxn modelId="{53CF224B-1C59-46C7-9BCC-19B1BA826801}" srcId="{1E45BC25-3281-471F-A967-9A29C69F354A}" destId="{021F2620-51D4-4CF2-B819-155E92A601D0}" srcOrd="0" destOrd="0" parTransId="{AC92EBBB-B957-42A9-B43E-0A1E7DE7EF98}" sibTransId="{285DF901-1624-48C9-B8A2-706AEC174638}"/>
    <dgm:cxn modelId="{D161FA4C-1CAB-46BF-B0D2-9F7D53D83DD0}" srcId="{1E45BC25-3281-471F-A967-9A29C69F354A}" destId="{9532A8B5-C765-400E-AC31-3BBEB3C943CC}" srcOrd="3" destOrd="0" parTransId="{EDF83E74-DC9C-45E0-807C-D9C937FE2348}" sibTransId="{DC013C3A-BB9F-4DBD-A58F-1347E2F3E5BC}"/>
    <dgm:cxn modelId="{8AC29076-C283-412C-BA77-B587CB550349}" type="presOf" srcId="{1E45BC25-3281-471F-A967-9A29C69F354A}" destId="{A38FDCCD-8B44-4F5D-A5C5-CCF58E684F22}" srcOrd="0" destOrd="0" presId="urn:microsoft.com/office/officeart/2009/3/layout/IncreasingArrowsProcess"/>
    <dgm:cxn modelId="{8C627D7E-A12B-429B-A2DA-D4A891E4614F}" type="presOf" srcId="{8C8C99ED-0A7C-4CB3-8CB1-12A6C9755E26}" destId="{6F411D83-0A35-49C1-94E0-9DB6530705DA}" srcOrd="0" destOrd="2" presId="urn:microsoft.com/office/officeart/2009/3/layout/IncreasingArrowsProcess"/>
    <dgm:cxn modelId="{78F5EC8C-EF15-4D5C-9B16-216B1CE342B4}" srcId="{1E45BC25-3281-471F-A967-9A29C69F354A}" destId="{692D964E-59AF-42A4-B354-CDE3C548618F}" srcOrd="1" destOrd="0" parTransId="{EDD6870F-4562-46F1-80F8-951157DD59E8}" sibTransId="{FCE95292-5BA2-4968-9F20-BAD8ABDA3B50}"/>
    <dgm:cxn modelId="{309CBCCC-2634-46A7-BACD-618754055F43}" srcId="{1E45BC25-3281-471F-A967-9A29C69F354A}" destId="{F394A27F-5099-46DA-BC70-1F072816772A}" srcOrd="4" destOrd="0" parTransId="{18D8A4B9-EABE-45B9-9D96-F6338C2DDE12}" sibTransId="{5D35BF02-4200-4DBF-B0F9-BA95955CE710}"/>
    <dgm:cxn modelId="{4EB43ED3-4DB0-44EE-840E-C75E3338C7CF}" type="presOf" srcId="{9532A8B5-C765-400E-AC31-3BBEB3C943CC}" destId="{6F411D83-0A35-49C1-94E0-9DB6530705DA}" srcOrd="0" destOrd="3" presId="urn:microsoft.com/office/officeart/2009/3/layout/IncreasingArrowsProcess"/>
    <dgm:cxn modelId="{E0E699D9-A669-4C6B-804B-8834D771FFD2}" type="presOf" srcId="{F394A27F-5099-46DA-BC70-1F072816772A}" destId="{6F411D83-0A35-49C1-94E0-9DB6530705DA}" srcOrd="0" destOrd="4" presId="urn:microsoft.com/office/officeart/2009/3/layout/IncreasingArrowsProcess"/>
    <dgm:cxn modelId="{F8EBC0F6-1008-4E13-BC30-4466512D5F0C}" type="presOf" srcId="{021F2620-51D4-4CF2-B819-155E92A601D0}" destId="{6F411D83-0A35-49C1-94E0-9DB6530705DA}" srcOrd="0" destOrd="0" presId="urn:microsoft.com/office/officeart/2009/3/layout/IncreasingArrowsProcess"/>
    <dgm:cxn modelId="{6154E34B-7F49-47DD-9F83-8458836BD2DB}" type="presParOf" srcId="{2F547713-837F-4BE8-B7BB-1AFA48334E1F}" destId="{A38FDCCD-8B44-4F5D-A5C5-CCF58E684F22}" srcOrd="0" destOrd="0" presId="urn:microsoft.com/office/officeart/2009/3/layout/IncreasingArrowsProcess"/>
    <dgm:cxn modelId="{087C00DC-A90E-4E92-A98E-2E106CB0492C}" type="presParOf" srcId="{2F547713-837F-4BE8-B7BB-1AFA48334E1F}" destId="{6F411D83-0A35-49C1-94E0-9DB6530705DA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A5A1E7-7D69-477E-B12F-B4D12322FD7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8753864-2FFE-4FDD-A7E4-4426E01379A6}">
      <dgm:prSet phldrT="[Text]"/>
      <dgm:spPr/>
      <dgm:t>
        <a:bodyPr/>
        <a:lstStyle/>
        <a:p>
          <a:r>
            <a:rPr lang="sv-SE" b="1" dirty="0">
              <a:solidFill>
                <a:schemeClr val="tx1"/>
              </a:solidFill>
            </a:rPr>
            <a:t>Äldreomsorgslyftet</a:t>
          </a:r>
          <a:br>
            <a:rPr lang="sv-SE" b="1" dirty="0">
              <a:solidFill>
                <a:schemeClr val="tx1"/>
              </a:solidFill>
            </a:rPr>
          </a:br>
          <a:br>
            <a:rPr lang="sv-SE" dirty="0">
              <a:solidFill>
                <a:schemeClr val="tx1"/>
              </a:solidFill>
            </a:rPr>
          </a:br>
          <a:r>
            <a:rPr lang="sv-SE" dirty="0">
              <a:solidFill>
                <a:schemeClr val="tx1"/>
              </a:solidFill>
            </a:rPr>
            <a:t>Karin Blomdahl</a:t>
          </a:r>
          <a:br>
            <a:rPr lang="sv-SE" dirty="0">
              <a:solidFill>
                <a:schemeClr val="tx1"/>
              </a:solidFill>
            </a:rPr>
          </a:br>
          <a:br>
            <a:rPr lang="sv-SE" dirty="0">
              <a:solidFill>
                <a:schemeClr val="tx1"/>
              </a:solidFill>
            </a:rPr>
          </a:br>
          <a:r>
            <a:rPr lang="sv-SE" dirty="0">
              <a:solidFill>
                <a:schemeClr val="tx1"/>
              </a:solidFill>
            </a:rPr>
            <a:t>(statsbidrag.aldreomsorgslyftet@socialstyrelsen.se)</a:t>
          </a:r>
        </a:p>
      </dgm:t>
    </dgm:pt>
    <dgm:pt modelId="{08F8BD45-1A5C-4748-ABBA-CCB69770207E}" type="parTrans" cxnId="{3B832B0A-843B-462B-BE10-83047D9AE090}">
      <dgm:prSet/>
      <dgm:spPr/>
      <dgm:t>
        <a:bodyPr/>
        <a:lstStyle/>
        <a:p>
          <a:endParaRPr lang="sv-SE"/>
        </a:p>
      </dgm:t>
    </dgm:pt>
    <dgm:pt modelId="{6C3F51AD-4E44-42CA-9C47-3443734DC8C2}" type="sibTrans" cxnId="{3B832B0A-843B-462B-BE10-83047D9AE090}">
      <dgm:prSet/>
      <dgm:spPr/>
      <dgm:t>
        <a:bodyPr/>
        <a:lstStyle/>
        <a:p>
          <a:endParaRPr lang="sv-SE"/>
        </a:p>
      </dgm:t>
    </dgm:pt>
    <dgm:pt modelId="{2E5D3CD4-4556-41CF-ADFB-BD5F0B7DE3BC}">
      <dgm:prSet phldrT="[Text]" custT="1"/>
      <dgm:spPr/>
      <dgm:t>
        <a:bodyPr/>
        <a:lstStyle/>
        <a:p>
          <a:r>
            <a:rPr lang="sv-SE" sz="1800" dirty="0"/>
            <a:t>Frågor om rekvisition</a:t>
          </a:r>
        </a:p>
      </dgm:t>
    </dgm:pt>
    <dgm:pt modelId="{13A668AD-527A-44B4-9B43-0CB75993F04A}" type="parTrans" cxnId="{974EB9B7-BD8F-498B-B84F-6BDF8284148C}">
      <dgm:prSet/>
      <dgm:spPr/>
      <dgm:t>
        <a:bodyPr/>
        <a:lstStyle/>
        <a:p>
          <a:endParaRPr lang="sv-SE"/>
        </a:p>
      </dgm:t>
    </dgm:pt>
    <dgm:pt modelId="{39974F09-0721-41C7-A048-67FB656DBA33}" type="sibTrans" cxnId="{974EB9B7-BD8F-498B-B84F-6BDF8284148C}">
      <dgm:prSet/>
      <dgm:spPr/>
      <dgm:t>
        <a:bodyPr/>
        <a:lstStyle/>
        <a:p>
          <a:endParaRPr lang="sv-SE"/>
        </a:p>
      </dgm:t>
    </dgm:pt>
    <dgm:pt modelId="{2A84A456-74BA-4AE5-A1E4-0EACDD7FC609}">
      <dgm:prSet phldrT="[Text]" custT="1"/>
      <dgm:spPr/>
      <dgm:t>
        <a:bodyPr/>
        <a:lstStyle/>
        <a:p>
          <a:r>
            <a:rPr lang="sv-SE" sz="1800" dirty="0"/>
            <a:t>Innehållsmässiga frågor</a:t>
          </a:r>
        </a:p>
      </dgm:t>
    </dgm:pt>
    <dgm:pt modelId="{1BD8E704-58DB-4A0C-B87A-5DEF85C9E432}" type="parTrans" cxnId="{0A9B07B0-6C36-4649-A03A-61B006A49819}">
      <dgm:prSet/>
      <dgm:spPr/>
      <dgm:t>
        <a:bodyPr/>
        <a:lstStyle/>
        <a:p>
          <a:endParaRPr lang="sv-SE"/>
        </a:p>
      </dgm:t>
    </dgm:pt>
    <dgm:pt modelId="{A02CD2C7-1638-4D55-8609-17D5DBCCA580}" type="sibTrans" cxnId="{0A9B07B0-6C36-4649-A03A-61B006A49819}">
      <dgm:prSet/>
      <dgm:spPr/>
      <dgm:t>
        <a:bodyPr/>
        <a:lstStyle/>
        <a:p>
          <a:endParaRPr lang="sv-SE"/>
        </a:p>
      </dgm:t>
    </dgm:pt>
    <dgm:pt modelId="{F922DA8B-A982-4E24-8A35-F22BA2B05E1E}">
      <dgm:prSet phldrT="[Text]" custT="1"/>
      <dgm:spPr/>
      <dgm:t>
        <a:bodyPr/>
        <a:lstStyle/>
        <a:p>
          <a:r>
            <a:rPr lang="sv-SE" sz="1800" dirty="0"/>
            <a:t>Återrapportering</a:t>
          </a:r>
        </a:p>
      </dgm:t>
    </dgm:pt>
    <dgm:pt modelId="{598F5994-CA60-40DE-B6D4-B3689771621E}" type="parTrans" cxnId="{5FAE9753-E071-48D9-A3ED-CD526D32F95D}">
      <dgm:prSet/>
      <dgm:spPr/>
      <dgm:t>
        <a:bodyPr/>
        <a:lstStyle/>
        <a:p>
          <a:endParaRPr lang="sv-SE"/>
        </a:p>
      </dgm:t>
    </dgm:pt>
    <dgm:pt modelId="{594AD813-5099-4A26-93D7-F1A927BBB10C}" type="sibTrans" cxnId="{5FAE9753-E071-48D9-A3ED-CD526D32F95D}">
      <dgm:prSet/>
      <dgm:spPr/>
      <dgm:t>
        <a:bodyPr/>
        <a:lstStyle/>
        <a:p>
          <a:endParaRPr lang="sv-SE"/>
        </a:p>
      </dgm:t>
    </dgm:pt>
    <dgm:pt modelId="{37B7BF23-9F04-486F-9AC4-AC0E36FD7CC7}">
      <dgm:prSet phldrT="[Text]" custT="1"/>
      <dgm:spPr/>
      <dgm:t>
        <a:bodyPr/>
        <a:lstStyle/>
        <a:p>
          <a:endParaRPr lang="sv-SE" sz="1800" dirty="0"/>
        </a:p>
      </dgm:t>
    </dgm:pt>
    <dgm:pt modelId="{A1923178-CF01-45CF-BD15-63D1AADD036F}" type="parTrans" cxnId="{86CBA057-2E28-4517-80A3-70BA86775C09}">
      <dgm:prSet/>
      <dgm:spPr/>
      <dgm:t>
        <a:bodyPr/>
        <a:lstStyle/>
        <a:p>
          <a:endParaRPr lang="sv-SE"/>
        </a:p>
      </dgm:t>
    </dgm:pt>
    <dgm:pt modelId="{7B310C34-156B-4E46-BE72-AA9A371188FF}" type="sibTrans" cxnId="{86CBA057-2E28-4517-80A3-70BA86775C09}">
      <dgm:prSet/>
      <dgm:spPr/>
      <dgm:t>
        <a:bodyPr/>
        <a:lstStyle/>
        <a:p>
          <a:endParaRPr lang="sv-SE"/>
        </a:p>
      </dgm:t>
    </dgm:pt>
    <dgm:pt modelId="{47FD662B-8234-4AA2-9259-0D490FAA454A}">
      <dgm:prSet phldrT="[Text]" custT="1"/>
      <dgm:spPr/>
      <dgm:t>
        <a:bodyPr/>
        <a:lstStyle/>
        <a:p>
          <a:endParaRPr lang="sv-SE" sz="1800" dirty="0"/>
        </a:p>
      </dgm:t>
    </dgm:pt>
    <dgm:pt modelId="{3CED6BCB-1457-48DB-B139-E967CCED272B}" type="parTrans" cxnId="{1AA70628-E398-432B-A86E-6B0C860F055C}">
      <dgm:prSet/>
      <dgm:spPr/>
      <dgm:t>
        <a:bodyPr/>
        <a:lstStyle/>
        <a:p>
          <a:endParaRPr lang="sv-SE"/>
        </a:p>
      </dgm:t>
    </dgm:pt>
    <dgm:pt modelId="{483AB8B6-1291-4211-98A7-4B5777344C70}" type="sibTrans" cxnId="{1AA70628-E398-432B-A86E-6B0C860F055C}">
      <dgm:prSet/>
      <dgm:spPr/>
      <dgm:t>
        <a:bodyPr/>
        <a:lstStyle/>
        <a:p>
          <a:endParaRPr lang="sv-SE"/>
        </a:p>
      </dgm:t>
    </dgm:pt>
    <dgm:pt modelId="{115E2383-9902-4979-A365-C512003CB7B5}">
      <dgm:prSet phldrT="[Text]"/>
      <dgm:spPr/>
      <dgm:t>
        <a:bodyPr/>
        <a:lstStyle/>
        <a:p>
          <a:r>
            <a:rPr lang="sv-SE" b="1" dirty="0">
              <a:solidFill>
                <a:schemeClr val="tx1"/>
              </a:solidFill>
            </a:rPr>
            <a:t>Återhämtningsplanen</a:t>
          </a:r>
          <a:br>
            <a:rPr lang="sv-SE" b="1" dirty="0">
              <a:solidFill>
                <a:schemeClr val="tx1"/>
              </a:solidFill>
            </a:rPr>
          </a:br>
          <a:br>
            <a:rPr lang="sv-SE" b="1" dirty="0">
              <a:solidFill>
                <a:schemeClr val="tx1"/>
              </a:solidFill>
            </a:rPr>
          </a:br>
          <a:r>
            <a:rPr lang="sv-SE" dirty="0">
              <a:solidFill>
                <a:schemeClr val="tx1"/>
              </a:solidFill>
            </a:rPr>
            <a:t>Mikael Engström Ramírez</a:t>
          </a:r>
          <a:br>
            <a:rPr lang="sv-SE" dirty="0">
              <a:solidFill>
                <a:schemeClr val="tx1"/>
              </a:solidFill>
            </a:rPr>
          </a:br>
          <a:br>
            <a:rPr lang="sv-SE" dirty="0">
              <a:solidFill>
                <a:schemeClr val="tx1"/>
              </a:solidFill>
            </a:rPr>
          </a:br>
          <a:r>
            <a:rPr lang="sv-SE" dirty="0">
              <a:solidFill>
                <a:schemeClr val="tx1"/>
              </a:solidFill>
            </a:rPr>
            <a:t>(aterhamtningsplanen@socialstyrelsen.se)</a:t>
          </a:r>
        </a:p>
      </dgm:t>
    </dgm:pt>
    <dgm:pt modelId="{A41F8374-A3BF-4FC9-882C-326AFB66172F}" type="sibTrans" cxnId="{3BB9CAE3-7F56-466C-A654-8D0C2087B758}">
      <dgm:prSet/>
      <dgm:spPr/>
      <dgm:t>
        <a:bodyPr/>
        <a:lstStyle/>
        <a:p>
          <a:endParaRPr lang="sv-SE"/>
        </a:p>
      </dgm:t>
    </dgm:pt>
    <dgm:pt modelId="{135BE49F-8705-472D-8587-F6F222178CC8}" type="parTrans" cxnId="{3BB9CAE3-7F56-466C-A654-8D0C2087B758}">
      <dgm:prSet/>
      <dgm:spPr/>
      <dgm:t>
        <a:bodyPr/>
        <a:lstStyle/>
        <a:p>
          <a:endParaRPr lang="sv-SE"/>
        </a:p>
      </dgm:t>
    </dgm:pt>
    <dgm:pt modelId="{D9299C54-0AAF-49A4-997D-A6FA47361700}">
      <dgm:prSet phldrT="[Text]" custT="1"/>
      <dgm:spPr/>
      <dgm:t>
        <a:bodyPr/>
        <a:lstStyle/>
        <a:p>
          <a:r>
            <a:rPr lang="sv-SE" sz="1800" dirty="0"/>
            <a:t>Indikatorer</a:t>
          </a:r>
        </a:p>
      </dgm:t>
    </dgm:pt>
    <dgm:pt modelId="{8CFC895D-B015-4505-A887-2A53889CE0D7}" type="sibTrans" cxnId="{FCF7C009-B09C-45C7-8B21-155A0A61F72A}">
      <dgm:prSet/>
      <dgm:spPr/>
      <dgm:t>
        <a:bodyPr/>
        <a:lstStyle/>
        <a:p>
          <a:endParaRPr lang="sv-SE"/>
        </a:p>
      </dgm:t>
    </dgm:pt>
    <dgm:pt modelId="{C253D573-9325-469F-9432-38EA2A69932C}" type="parTrans" cxnId="{FCF7C009-B09C-45C7-8B21-155A0A61F72A}">
      <dgm:prSet/>
      <dgm:spPr/>
      <dgm:t>
        <a:bodyPr/>
        <a:lstStyle/>
        <a:p>
          <a:endParaRPr lang="sv-SE"/>
        </a:p>
      </dgm:t>
    </dgm:pt>
    <dgm:pt modelId="{5ADF2D56-8789-4019-B995-8C9D7BDAD0DB}">
      <dgm:prSet phldrT="[Text]" custT="1"/>
      <dgm:spPr/>
      <dgm:t>
        <a:bodyPr/>
        <a:lstStyle/>
        <a:p>
          <a:r>
            <a:rPr lang="sv-SE" sz="1800" dirty="0"/>
            <a:t>Dokumentation enligt RRF paragraf 22.2 d, e och f</a:t>
          </a:r>
        </a:p>
      </dgm:t>
    </dgm:pt>
    <dgm:pt modelId="{93DD2839-4EBB-4EC7-8E6C-7A720A5FE142}" type="parTrans" cxnId="{FCD71366-C351-4332-98DD-93AE8737FD17}">
      <dgm:prSet/>
      <dgm:spPr/>
      <dgm:t>
        <a:bodyPr/>
        <a:lstStyle/>
        <a:p>
          <a:endParaRPr lang="sv-SE"/>
        </a:p>
      </dgm:t>
    </dgm:pt>
    <dgm:pt modelId="{20FC1C1F-4748-4DD0-94F0-2F71098092B3}" type="sibTrans" cxnId="{FCD71366-C351-4332-98DD-93AE8737FD17}">
      <dgm:prSet/>
      <dgm:spPr/>
      <dgm:t>
        <a:bodyPr/>
        <a:lstStyle/>
        <a:p>
          <a:endParaRPr lang="sv-SE"/>
        </a:p>
      </dgm:t>
    </dgm:pt>
    <dgm:pt modelId="{0A6FDB64-B4AA-4B6D-8937-BF6A315CA560}">
      <dgm:prSet phldrT="[Text]" custT="1"/>
      <dgm:spPr/>
      <dgm:t>
        <a:bodyPr/>
        <a:lstStyle/>
        <a:p>
          <a:r>
            <a:rPr lang="sv-SE" sz="1800" dirty="0"/>
            <a:t>Underlag för måluppfyllelser</a:t>
          </a:r>
        </a:p>
      </dgm:t>
    </dgm:pt>
    <dgm:pt modelId="{FF77347A-77BD-4B9E-8A49-6AC4FCD163CE}" type="parTrans" cxnId="{8E1E866D-5A8B-4B38-ABB3-AFA012FB0268}">
      <dgm:prSet/>
      <dgm:spPr/>
      <dgm:t>
        <a:bodyPr/>
        <a:lstStyle/>
        <a:p>
          <a:endParaRPr lang="sv-SE"/>
        </a:p>
      </dgm:t>
    </dgm:pt>
    <dgm:pt modelId="{195D2EEC-B7FE-40D5-AB92-2EF05E6A6770}" type="sibTrans" cxnId="{8E1E866D-5A8B-4B38-ABB3-AFA012FB0268}">
      <dgm:prSet/>
      <dgm:spPr/>
      <dgm:t>
        <a:bodyPr/>
        <a:lstStyle/>
        <a:p>
          <a:endParaRPr lang="sv-SE"/>
        </a:p>
      </dgm:t>
    </dgm:pt>
    <dgm:pt modelId="{DF045301-D707-49DA-B400-BB2E609294C6}">
      <dgm:prSet phldrT="[Text]" custT="1"/>
      <dgm:spPr/>
      <dgm:t>
        <a:bodyPr/>
        <a:lstStyle/>
        <a:p>
          <a:endParaRPr lang="sv-SE" sz="1800" dirty="0"/>
        </a:p>
      </dgm:t>
    </dgm:pt>
    <dgm:pt modelId="{EC8348B0-4293-4F31-9A28-C6E1CB3240D1}" type="parTrans" cxnId="{9EC3DCDC-0B78-4B2A-AA95-CC388AD58685}">
      <dgm:prSet/>
      <dgm:spPr/>
      <dgm:t>
        <a:bodyPr/>
        <a:lstStyle/>
        <a:p>
          <a:endParaRPr lang="sv-SE"/>
        </a:p>
      </dgm:t>
    </dgm:pt>
    <dgm:pt modelId="{951F80EA-73B9-45FE-BCA4-5F8BA02CBFE8}" type="sibTrans" cxnId="{9EC3DCDC-0B78-4B2A-AA95-CC388AD58685}">
      <dgm:prSet/>
      <dgm:spPr/>
      <dgm:t>
        <a:bodyPr/>
        <a:lstStyle/>
        <a:p>
          <a:endParaRPr lang="sv-SE"/>
        </a:p>
      </dgm:t>
    </dgm:pt>
    <dgm:pt modelId="{B403F6DC-9F52-41B8-80BD-C5A2FCD10075}">
      <dgm:prSet phldrT="[Text]" custT="1"/>
      <dgm:spPr/>
      <dgm:t>
        <a:bodyPr/>
        <a:lstStyle/>
        <a:p>
          <a:r>
            <a:rPr lang="sv-SE" sz="1800" dirty="0"/>
            <a:t>Underlag vid fördjupad granskning</a:t>
          </a:r>
        </a:p>
      </dgm:t>
    </dgm:pt>
    <dgm:pt modelId="{2784C84A-D09F-4634-91DC-AA2C7B6D79ED}" type="parTrans" cxnId="{17B7159C-BD15-4B92-BCD7-13713E4EDDC0}">
      <dgm:prSet/>
      <dgm:spPr/>
      <dgm:t>
        <a:bodyPr/>
        <a:lstStyle/>
        <a:p>
          <a:endParaRPr lang="sv-SE"/>
        </a:p>
      </dgm:t>
    </dgm:pt>
    <dgm:pt modelId="{E50F0CA5-3656-45A5-91EC-D3A93BAD2CBF}" type="sibTrans" cxnId="{17B7159C-BD15-4B92-BCD7-13713E4EDDC0}">
      <dgm:prSet/>
      <dgm:spPr/>
      <dgm:t>
        <a:bodyPr/>
        <a:lstStyle/>
        <a:p>
          <a:endParaRPr lang="sv-SE"/>
        </a:p>
      </dgm:t>
    </dgm:pt>
    <dgm:pt modelId="{55D86A34-987F-4F85-AC22-5863712DAB25}">
      <dgm:prSet phldrT="[Text]" custT="1"/>
      <dgm:spPr/>
      <dgm:t>
        <a:bodyPr/>
        <a:lstStyle/>
        <a:p>
          <a:endParaRPr lang="sv-SE" sz="1800" dirty="0"/>
        </a:p>
      </dgm:t>
    </dgm:pt>
    <dgm:pt modelId="{B7AD6F5C-F49B-4C31-9BC9-95971908DCDD}" type="parTrans" cxnId="{E413C651-C3A1-4E98-AE25-5A73E4476FEE}">
      <dgm:prSet/>
      <dgm:spPr/>
      <dgm:t>
        <a:bodyPr/>
        <a:lstStyle/>
        <a:p>
          <a:endParaRPr lang="sv-SE"/>
        </a:p>
      </dgm:t>
    </dgm:pt>
    <dgm:pt modelId="{5CE10C18-4E4D-4639-8696-2D46381C128B}" type="sibTrans" cxnId="{E413C651-C3A1-4E98-AE25-5A73E4476FEE}">
      <dgm:prSet/>
      <dgm:spPr/>
      <dgm:t>
        <a:bodyPr/>
        <a:lstStyle/>
        <a:p>
          <a:endParaRPr lang="sv-SE"/>
        </a:p>
      </dgm:t>
    </dgm:pt>
    <dgm:pt modelId="{9767E0C3-FB6A-48B0-89EE-ABEF391DA240}">
      <dgm:prSet phldrT="[Text]" custT="1"/>
      <dgm:spPr/>
      <dgm:t>
        <a:bodyPr/>
        <a:lstStyle/>
        <a:p>
          <a:endParaRPr lang="sv-SE" sz="1800" dirty="0"/>
        </a:p>
      </dgm:t>
    </dgm:pt>
    <dgm:pt modelId="{8B3D1D66-92AC-41F4-9E1F-035D30CED8CB}" type="parTrans" cxnId="{916A76C2-B419-4734-A521-D18E88005B0B}">
      <dgm:prSet/>
      <dgm:spPr/>
      <dgm:t>
        <a:bodyPr/>
        <a:lstStyle/>
        <a:p>
          <a:endParaRPr lang="sv-SE"/>
        </a:p>
      </dgm:t>
    </dgm:pt>
    <dgm:pt modelId="{57447055-3DC8-42DD-9195-2101960A64AD}" type="sibTrans" cxnId="{916A76C2-B419-4734-A521-D18E88005B0B}">
      <dgm:prSet/>
      <dgm:spPr/>
      <dgm:t>
        <a:bodyPr/>
        <a:lstStyle/>
        <a:p>
          <a:endParaRPr lang="sv-SE"/>
        </a:p>
      </dgm:t>
    </dgm:pt>
    <dgm:pt modelId="{893A158F-0D87-4152-A1B2-FE5D8A8CB5A0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800" dirty="0"/>
            <a:t>Deltagarlistor</a:t>
          </a:r>
        </a:p>
      </dgm:t>
    </dgm:pt>
    <dgm:pt modelId="{29BC893A-83AD-4353-A4AD-97DF6514BC0B}" type="parTrans" cxnId="{22E25275-58D1-474A-AD1E-96305FE9F280}">
      <dgm:prSet/>
      <dgm:spPr/>
      <dgm:t>
        <a:bodyPr/>
        <a:lstStyle/>
        <a:p>
          <a:endParaRPr lang="sv-SE"/>
        </a:p>
      </dgm:t>
    </dgm:pt>
    <dgm:pt modelId="{2C78544C-2D52-41A7-8F2C-797B79BF275F}" type="sibTrans" cxnId="{22E25275-58D1-474A-AD1E-96305FE9F280}">
      <dgm:prSet/>
      <dgm:spPr/>
      <dgm:t>
        <a:bodyPr/>
        <a:lstStyle/>
        <a:p>
          <a:endParaRPr lang="sv-SE"/>
        </a:p>
      </dgm:t>
    </dgm:pt>
    <dgm:pt modelId="{C1F9C662-CA35-4C54-AE87-13BFBD01EC5D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800" dirty="0"/>
            <a:t>Upphandlade aktörer</a:t>
          </a:r>
        </a:p>
      </dgm:t>
    </dgm:pt>
    <dgm:pt modelId="{D2A63A9C-56B3-4451-8C43-9296B2F34A63}" type="parTrans" cxnId="{2E25565D-77AA-4705-A165-19C96B8E7928}">
      <dgm:prSet/>
      <dgm:spPr/>
      <dgm:t>
        <a:bodyPr/>
        <a:lstStyle/>
        <a:p>
          <a:endParaRPr lang="sv-SE"/>
        </a:p>
      </dgm:t>
    </dgm:pt>
    <dgm:pt modelId="{1FF4720F-6F99-421A-816B-8DC8D8D1DE2A}" type="sibTrans" cxnId="{2E25565D-77AA-4705-A165-19C96B8E7928}">
      <dgm:prSet/>
      <dgm:spPr/>
      <dgm:t>
        <a:bodyPr/>
        <a:lstStyle/>
        <a:p>
          <a:endParaRPr lang="sv-SE"/>
        </a:p>
      </dgm:t>
    </dgm:pt>
    <dgm:pt modelId="{E7C6BE9F-881B-4624-836B-36E869DFFACF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800" dirty="0"/>
            <a:t>Personalkostnader</a:t>
          </a:r>
        </a:p>
      </dgm:t>
    </dgm:pt>
    <dgm:pt modelId="{A6E5DC85-69F1-4A21-9C62-CD574AF425A9}" type="parTrans" cxnId="{B9ED4657-0AE8-40F1-B155-CE30189E3AE7}">
      <dgm:prSet/>
      <dgm:spPr/>
      <dgm:t>
        <a:bodyPr/>
        <a:lstStyle/>
        <a:p>
          <a:endParaRPr lang="sv-SE"/>
        </a:p>
      </dgm:t>
    </dgm:pt>
    <dgm:pt modelId="{5762BDDE-1010-4E06-BC34-8DA02FF32B46}" type="sibTrans" cxnId="{B9ED4657-0AE8-40F1-B155-CE30189E3AE7}">
      <dgm:prSet/>
      <dgm:spPr/>
      <dgm:t>
        <a:bodyPr/>
        <a:lstStyle/>
        <a:p>
          <a:endParaRPr lang="sv-SE"/>
        </a:p>
      </dgm:t>
    </dgm:pt>
    <dgm:pt modelId="{AB8FD588-9A3B-4B15-9DE4-68A62D5C7D8E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800" dirty="0"/>
            <a:t>Utbildningsbeskrivningar</a:t>
          </a:r>
        </a:p>
      </dgm:t>
    </dgm:pt>
    <dgm:pt modelId="{AE9FBD75-FCF9-4E76-B6C3-1EFE0E6EDED2}" type="parTrans" cxnId="{3706ECBC-D534-42B1-9B2A-862320DA887D}">
      <dgm:prSet/>
      <dgm:spPr/>
      <dgm:t>
        <a:bodyPr/>
        <a:lstStyle/>
        <a:p>
          <a:endParaRPr lang="sv-SE"/>
        </a:p>
      </dgm:t>
    </dgm:pt>
    <dgm:pt modelId="{CE947E9A-A77F-4E5C-88B4-35F2B9508817}" type="sibTrans" cxnId="{3706ECBC-D534-42B1-9B2A-862320DA887D}">
      <dgm:prSet/>
      <dgm:spPr/>
      <dgm:t>
        <a:bodyPr/>
        <a:lstStyle/>
        <a:p>
          <a:endParaRPr lang="sv-SE"/>
        </a:p>
      </dgm:t>
    </dgm:pt>
    <dgm:pt modelId="{0D932AE8-2173-42FF-B3D9-AFA4BE484826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sv-SE" sz="1800" dirty="0"/>
            <a:t>Antagningsbesked</a:t>
          </a:r>
        </a:p>
      </dgm:t>
    </dgm:pt>
    <dgm:pt modelId="{D1BA79D7-A3D2-4347-BB61-F5C60A56233C}" type="parTrans" cxnId="{6464FECB-98C3-4FA7-AA05-9D02C00F69C5}">
      <dgm:prSet/>
      <dgm:spPr/>
      <dgm:t>
        <a:bodyPr/>
        <a:lstStyle/>
        <a:p>
          <a:endParaRPr lang="sv-SE"/>
        </a:p>
      </dgm:t>
    </dgm:pt>
    <dgm:pt modelId="{FC6E8A6D-9378-438D-AD17-A575C7623900}" type="sibTrans" cxnId="{6464FECB-98C3-4FA7-AA05-9D02C00F69C5}">
      <dgm:prSet/>
      <dgm:spPr/>
      <dgm:t>
        <a:bodyPr/>
        <a:lstStyle/>
        <a:p>
          <a:endParaRPr lang="sv-SE"/>
        </a:p>
      </dgm:t>
    </dgm:pt>
    <dgm:pt modelId="{71DB5DFA-412F-423C-802F-EAD8D16AD626}" type="pres">
      <dgm:prSet presAssocID="{D8A5A1E7-7D69-477E-B12F-B4D12322FD7F}" presName="Name0" presStyleCnt="0">
        <dgm:presLayoutVars>
          <dgm:dir/>
          <dgm:animLvl val="lvl"/>
          <dgm:resizeHandles val="exact"/>
        </dgm:presLayoutVars>
      </dgm:prSet>
      <dgm:spPr/>
    </dgm:pt>
    <dgm:pt modelId="{3143F385-852C-4486-8760-4ADA0C4996D9}" type="pres">
      <dgm:prSet presAssocID="{18753864-2FFE-4FDD-A7E4-4426E01379A6}" presName="composite" presStyleCnt="0"/>
      <dgm:spPr/>
    </dgm:pt>
    <dgm:pt modelId="{65BAB9BC-A885-49DD-B7E8-BD833402F9FA}" type="pres">
      <dgm:prSet presAssocID="{18753864-2FFE-4FDD-A7E4-4426E01379A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60F9BAAF-D042-424B-B6D0-C19E02D6F4A5}" type="pres">
      <dgm:prSet presAssocID="{18753864-2FFE-4FDD-A7E4-4426E01379A6}" presName="desTx" presStyleLbl="alignAccFollowNode1" presStyleIdx="0" presStyleCnt="2">
        <dgm:presLayoutVars>
          <dgm:bulletEnabled val="1"/>
        </dgm:presLayoutVars>
      </dgm:prSet>
      <dgm:spPr/>
    </dgm:pt>
    <dgm:pt modelId="{E044300B-D990-4F77-9597-A410C7302FD9}" type="pres">
      <dgm:prSet presAssocID="{6C3F51AD-4E44-42CA-9C47-3443734DC8C2}" presName="space" presStyleCnt="0"/>
      <dgm:spPr/>
    </dgm:pt>
    <dgm:pt modelId="{F682068F-5639-490C-8564-D787016A26B3}" type="pres">
      <dgm:prSet presAssocID="{115E2383-9902-4979-A365-C512003CB7B5}" presName="composite" presStyleCnt="0"/>
      <dgm:spPr/>
    </dgm:pt>
    <dgm:pt modelId="{28DC6815-EBE2-4A3A-B6B7-AB092A4F6FD3}" type="pres">
      <dgm:prSet presAssocID="{115E2383-9902-4979-A365-C512003CB7B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ED9985ED-497A-41B4-AE09-E15BB166C266}" type="pres">
      <dgm:prSet presAssocID="{115E2383-9902-4979-A365-C512003CB7B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E48BA05-5B7C-4C6C-A5EC-D7A26181D1CA}" type="presOf" srcId="{37B7BF23-9F04-486F-9AC4-AC0E36FD7CC7}" destId="{60F9BAAF-D042-424B-B6D0-C19E02D6F4A5}" srcOrd="0" destOrd="1" presId="urn:microsoft.com/office/officeart/2005/8/layout/hList1"/>
    <dgm:cxn modelId="{FCF7C009-B09C-45C7-8B21-155A0A61F72A}" srcId="{115E2383-9902-4979-A365-C512003CB7B5}" destId="{D9299C54-0AAF-49A4-997D-A6FA47361700}" srcOrd="0" destOrd="0" parTransId="{C253D573-9325-469F-9432-38EA2A69932C}" sibTransId="{8CFC895D-B015-4505-A887-2A53889CE0D7}"/>
    <dgm:cxn modelId="{3B832B0A-843B-462B-BE10-83047D9AE090}" srcId="{D8A5A1E7-7D69-477E-B12F-B4D12322FD7F}" destId="{18753864-2FFE-4FDD-A7E4-4426E01379A6}" srcOrd="0" destOrd="0" parTransId="{08F8BD45-1A5C-4748-ABBA-CCB69770207E}" sibTransId="{6C3F51AD-4E44-42CA-9C47-3443734DC8C2}"/>
    <dgm:cxn modelId="{E852A90C-15A9-4730-B35E-72DCDFC12E70}" type="presOf" srcId="{115E2383-9902-4979-A365-C512003CB7B5}" destId="{28DC6815-EBE2-4A3A-B6B7-AB092A4F6FD3}" srcOrd="0" destOrd="0" presId="urn:microsoft.com/office/officeart/2005/8/layout/hList1"/>
    <dgm:cxn modelId="{FB7AD611-4270-4F69-AA4F-1424DC745C1E}" type="presOf" srcId="{B403F6DC-9F52-41B8-80BD-C5A2FCD10075}" destId="{ED9985ED-497A-41B4-AE09-E15BB166C266}" srcOrd="0" destOrd="10" presId="urn:microsoft.com/office/officeart/2005/8/layout/hList1"/>
    <dgm:cxn modelId="{1AA70628-E398-432B-A86E-6B0C860F055C}" srcId="{18753864-2FFE-4FDD-A7E4-4426E01379A6}" destId="{47FD662B-8234-4AA2-9259-0D490FAA454A}" srcOrd="3" destOrd="0" parTransId="{3CED6BCB-1457-48DB-B139-E967CCED272B}" sibTransId="{483AB8B6-1291-4211-98A7-4B5777344C70}"/>
    <dgm:cxn modelId="{F8A0B237-6A21-4809-A70E-627774485AB0}" type="presOf" srcId="{0D932AE8-2173-42FF-B3D9-AFA4BE484826}" destId="{ED9985ED-497A-41B4-AE09-E15BB166C266}" srcOrd="0" destOrd="8" presId="urn:microsoft.com/office/officeart/2005/8/layout/hList1"/>
    <dgm:cxn modelId="{D9E4DE40-80E5-4FE4-9D20-9478B8968397}" type="presOf" srcId="{18753864-2FFE-4FDD-A7E4-4426E01379A6}" destId="{65BAB9BC-A885-49DD-B7E8-BD833402F9FA}" srcOrd="0" destOrd="0" presId="urn:microsoft.com/office/officeart/2005/8/layout/hList1"/>
    <dgm:cxn modelId="{2E25565D-77AA-4705-A165-19C96B8E7928}" srcId="{5ADF2D56-8789-4019-B995-8C9D7BDAD0DB}" destId="{C1F9C662-CA35-4C54-AE87-13BFBD01EC5D}" srcOrd="1" destOrd="0" parTransId="{D2A63A9C-56B3-4451-8C43-9296B2F34A63}" sibTransId="{1FF4720F-6F99-421A-816B-8DC8D8D1DE2A}"/>
    <dgm:cxn modelId="{A9682F43-D52D-42C7-B7E0-F968D6D56F5A}" type="presOf" srcId="{C1F9C662-CA35-4C54-AE87-13BFBD01EC5D}" destId="{ED9985ED-497A-41B4-AE09-E15BB166C266}" srcOrd="0" destOrd="4" presId="urn:microsoft.com/office/officeart/2005/8/layout/hList1"/>
    <dgm:cxn modelId="{FCD71366-C351-4332-98DD-93AE8737FD17}" srcId="{115E2383-9902-4979-A365-C512003CB7B5}" destId="{5ADF2D56-8789-4019-B995-8C9D7BDAD0DB}" srcOrd="2" destOrd="0" parTransId="{93DD2839-4EBB-4EC7-8E6C-7A720A5FE142}" sibTransId="{20FC1C1F-4748-4DD0-94F0-2F71098092B3}"/>
    <dgm:cxn modelId="{A61C0A67-D366-48F8-B5ED-9494A9F6B4BC}" type="presOf" srcId="{47FD662B-8234-4AA2-9259-0D490FAA454A}" destId="{60F9BAAF-D042-424B-B6D0-C19E02D6F4A5}" srcOrd="0" destOrd="3" presId="urn:microsoft.com/office/officeart/2005/8/layout/hList1"/>
    <dgm:cxn modelId="{8E1E866D-5A8B-4B38-ABB3-AFA012FB0268}" srcId="{115E2383-9902-4979-A365-C512003CB7B5}" destId="{0A6FDB64-B4AA-4B6D-8937-BF6A315CA560}" srcOrd="4" destOrd="0" parTransId="{FF77347A-77BD-4B9E-8A49-6AC4FCD163CE}" sibTransId="{195D2EEC-B7FE-40D5-AB92-2EF05E6A6770}"/>
    <dgm:cxn modelId="{E413C651-C3A1-4E98-AE25-5A73E4476FEE}" srcId="{115E2383-9902-4979-A365-C512003CB7B5}" destId="{55D86A34-987F-4F85-AC22-5863712DAB25}" srcOrd="5" destOrd="0" parTransId="{B7AD6F5C-F49B-4C31-9BC9-95971908DCDD}" sibTransId="{5CE10C18-4E4D-4639-8696-2D46381C128B}"/>
    <dgm:cxn modelId="{5FAE9753-E071-48D9-A3ED-CD526D32F95D}" srcId="{18753864-2FFE-4FDD-A7E4-4426E01379A6}" destId="{F922DA8B-A982-4E24-8A35-F22BA2B05E1E}" srcOrd="4" destOrd="0" parTransId="{598F5994-CA60-40DE-B6D4-B3689771621E}" sibTransId="{594AD813-5099-4A26-93D7-F1A927BBB10C}"/>
    <dgm:cxn modelId="{EE707654-DE6A-4EFF-94FA-4B05E06451D5}" type="presOf" srcId="{9767E0C3-FB6A-48B0-89EE-ABEF391DA240}" destId="{ED9985ED-497A-41B4-AE09-E15BB166C266}" srcOrd="0" destOrd="1" presId="urn:microsoft.com/office/officeart/2005/8/layout/hList1"/>
    <dgm:cxn modelId="{2C297874-30C0-4332-929E-D1FA5B7A0B6E}" type="presOf" srcId="{F922DA8B-A982-4E24-8A35-F22BA2B05E1E}" destId="{60F9BAAF-D042-424B-B6D0-C19E02D6F4A5}" srcOrd="0" destOrd="4" presId="urn:microsoft.com/office/officeart/2005/8/layout/hList1"/>
    <dgm:cxn modelId="{22E25275-58D1-474A-AD1E-96305FE9F280}" srcId="{5ADF2D56-8789-4019-B995-8C9D7BDAD0DB}" destId="{893A158F-0D87-4152-A1B2-FE5D8A8CB5A0}" srcOrd="0" destOrd="0" parTransId="{29BC893A-83AD-4353-A4AD-97DF6514BC0B}" sibTransId="{2C78544C-2D52-41A7-8F2C-797B79BF275F}"/>
    <dgm:cxn modelId="{B9ED4657-0AE8-40F1-B155-CE30189E3AE7}" srcId="{B403F6DC-9F52-41B8-80BD-C5A2FCD10075}" destId="{E7C6BE9F-881B-4624-836B-36E869DFFACF}" srcOrd="0" destOrd="0" parTransId="{A6E5DC85-69F1-4A21-9C62-CD574AF425A9}" sibTransId="{5762BDDE-1010-4E06-BC34-8DA02FF32B46}"/>
    <dgm:cxn modelId="{86CBA057-2E28-4517-80A3-70BA86775C09}" srcId="{18753864-2FFE-4FDD-A7E4-4426E01379A6}" destId="{37B7BF23-9F04-486F-9AC4-AC0E36FD7CC7}" srcOrd="1" destOrd="0" parTransId="{A1923178-CF01-45CF-BD15-63D1AADD036F}" sibTransId="{7B310C34-156B-4E46-BE72-AA9A371188FF}"/>
    <dgm:cxn modelId="{BFB9AA84-7FEC-4051-BD48-FAD42E239A58}" type="presOf" srcId="{2A84A456-74BA-4AE5-A1E4-0EACDD7FC609}" destId="{60F9BAAF-D042-424B-B6D0-C19E02D6F4A5}" srcOrd="0" destOrd="2" presId="urn:microsoft.com/office/officeart/2005/8/layout/hList1"/>
    <dgm:cxn modelId="{83EE4788-4CAE-493F-9342-8ED57C042796}" type="presOf" srcId="{D8A5A1E7-7D69-477E-B12F-B4D12322FD7F}" destId="{71DB5DFA-412F-423C-802F-EAD8D16AD626}" srcOrd="0" destOrd="0" presId="urn:microsoft.com/office/officeart/2005/8/layout/hList1"/>
    <dgm:cxn modelId="{FEB8AC89-570F-424D-B3D5-B619FE415338}" type="presOf" srcId="{E7C6BE9F-881B-4624-836B-36E869DFFACF}" destId="{ED9985ED-497A-41B4-AE09-E15BB166C266}" srcOrd="0" destOrd="11" presId="urn:microsoft.com/office/officeart/2005/8/layout/hList1"/>
    <dgm:cxn modelId="{91A6FC8A-46B0-4C08-A7A5-CFCE796363F1}" type="presOf" srcId="{55D86A34-987F-4F85-AC22-5863712DAB25}" destId="{ED9985ED-497A-41B4-AE09-E15BB166C266}" srcOrd="0" destOrd="9" presId="urn:microsoft.com/office/officeart/2005/8/layout/hList1"/>
    <dgm:cxn modelId="{A981DE90-806C-4BC4-9998-E68F837A010A}" type="presOf" srcId="{AB8FD588-9A3B-4B15-9DE4-68A62D5C7D8E}" destId="{ED9985ED-497A-41B4-AE09-E15BB166C266}" srcOrd="0" destOrd="7" presId="urn:microsoft.com/office/officeart/2005/8/layout/hList1"/>
    <dgm:cxn modelId="{A5ECE490-0F38-479D-8C79-C6A4AC480B0A}" type="presOf" srcId="{DF045301-D707-49DA-B400-BB2E609294C6}" destId="{ED9985ED-497A-41B4-AE09-E15BB166C266}" srcOrd="0" destOrd="5" presId="urn:microsoft.com/office/officeart/2005/8/layout/hList1"/>
    <dgm:cxn modelId="{E3367593-ED1D-4F74-BB59-402EB61F6F55}" type="presOf" srcId="{2E5D3CD4-4556-41CF-ADFB-BD5F0B7DE3BC}" destId="{60F9BAAF-D042-424B-B6D0-C19E02D6F4A5}" srcOrd="0" destOrd="0" presId="urn:microsoft.com/office/officeart/2005/8/layout/hList1"/>
    <dgm:cxn modelId="{17B7159C-BD15-4B92-BCD7-13713E4EDDC0}" srcId="{115E2383-9902-4979-A365-C512003CB7B5}" destId="{B403F6DC-9F52-41B8-80BD-C5A2FCD10075}" srcOrd="6" destOrd="0" parTransId="{2784C84A-D09F-4634-91DC-AA2C7B6D79ED}" sibTransId="{E50F0CA5-3656-45A5-91EC-D3A93BAD2CBF}"/>
    <dgm:cxn modelId="{5029FBA1-AC08-4048-8B4A-8770D603A0ED}" type="presOf" srcId="{893A158F-0D87-4152-A1B2-FE5D8A8CB5A0}" destId="{ED9985ED-497A-41B4-AE09-E15BB166C266}" srcOrd="0" destOrd="3" presId="urn:microsoft.com/office/officeart/2005/8/layout/hList1"/>
    <dgm:cxn modelId="{0A9B07B0-6C36-4649-A03A-61B006A49819}" srcId="{18753864-2FFE-4FDD-A7E4-4426E01379A6}" destId="{2A84A456-74BA-4AE5-A1E4-0EACDD7FC609}" srcOrd="2" destOrd="0" parTransId="{1BD8E704-58DB-4A0C-B87A-5DEF85C9E432}" sibTransId="{A02CD2C7-1638-4D55-8609-17D5DBCCA580}"/>
    <dgm:cxn modelId="{DE4B57B4-C721-4F4E-A883-958F1B566D85}" type="presOf" srcId="{5ADF2D56-8789-4019-B995-8C9D7BDAD0DB}" destId="{ED9985ED-497A-41B4-AE09-E15BB166C266}" srcOrd="0" destOrd="2" presId="urn:microsoft.com/office/officeart/2005/8/layout/hList1"/>
    <dgm:cxn modelId="{A5AEA8B6-94B6-4BFA-A76F-C958EE30B2DD}" type="presOf" srcId="{D9299C54-0AAF-49A4-997D-A6FA47361700}" destId="{ED9985ED-497A-41B4-AE09-E15BB166C266}" srcOrd="0" destOrd="0" presId="urn:microsoft.com/office/officeart/2005/8/layout/hList1"/>
    <dgm:cxn modelId="{974EB9B7-BD8F-498B-B84F-6BDF8284148C}" srcId="{18753864-2FFE-4FDD-A7E4-4426E01379A6}" destId="{2E5D3CD4-4556-41CF-ADFB-BD5F0B7DE3BC}" srcOrd="0" destOrd="0" parTransId="{13A668AD-527A-44B4-9B43-0CB75993F04A}" sibTransId="{39974F09-0721-41C7-A048-67FB656DBA33}"/>
    <dgm:cxn modelId="{3706ECBC-D534-42B1-9B2A-862320DA887D}" srcId="{0A6FDB64-B4AA-4B6D-8937-BF6A315CA560}" destId="{AB8FD588-9A3B-4B15-9DE4-68A62D5C7D8E}" srcOrd="0" destOrd="0" parTransId="{AE9FBD75-FCF9-4E76-B6C3-1EFE0E6EDED2}" sibTransId="{CE947E9A-A77F-4E5C-88B4-35F2B9508817}"/>
    <dgm:cxn modelId="{916A76C2-B419-4734-A521-D18E88005B0B}" srcId="{115E2383-9902-4979-A365-C512003CB7B5}" destId="{9767E0C3-FB6A-48B0-89EE-ABEF391DA240}" srcOrd="1" destOrd="0" parTransId="{8B3D1D66-92AC-41F4-9E1F-035D30CED8CB}" sibTransId="{57447055-3DC8-42DD-9195-2101960A64AD}"/>
    <dgm:cxn modelId="{6464FECB-98C3-4FA7-AA05-9D02C00F69C5}" srcId="{0A6FDB64-B4AA-4B6D-8937-BF6A315CA560}" destId="{0D932AE8-2173-42FF-B3D9-AFA4BE484826}" srcOrd="1" destOrd="0" parTransId="{D1BA79D7-A3D2-4347-BB61-F5C60A56233C}" sibTransId="{FC6E8A6D-9378-438D-AD17-A575C7623900}"/>
    <dgm:cxn modelId="{5037B1D6-4945-4F40-8777-F94E6EC563DF}" type="presOf" srcId="{0A6FDB64-B4AA-4B6D-8937-BF6A315CA560}" destId="{ED9985ED-497A-41B4-AE09-E15BB166C266}" srcOrd="0" destOrd="6" presId="urn:microsoft.com/office/officeart/2005/8/layout/hList1"/>
    <dgm:cxn modelId="{9EC3DCDC-0B78-4B2A-AA95-CC388AD58685}" srcId="{115E2383-9902-4979-A365-C512003CB7B5}" destId="{DF045301-D707-49DA-B400-BB2E609294C6}" srcOrd="3" destOrd="0" parTransId="{EC8348B0-4293-4F31-9A28-C6E1CB3240D1}" sibTransId="{951F80EA-73B9-45FE-BCA4-5F8BA02CBFE8}"/>
    <dgm:cxn modelId="{3BB9CAE3-7F56-466C-A654-8D0C2087B758}" srcId="{D8A5A1E7-7D69-477E-B12F-B4D12322FD7F}" destId="{115E2383-9902-4979-A365-C512003CB7B5}" srcOrd="1" destOrd="0" parTransId="{135BE49F-8705-472D-8587-F6F222178CC8}" sibTransId="{A41F8374-A3BF-4FC9-882C-326AFB66172F}"/>
    <dgm:cxn modelId="{1C63F3B7-F08D-4308-8549-8C2BF88023F8}" type="presParOf" srcId="{71DB5DFA-412F-423C-802F-EAD8D16AD626}" destId="{3143F385-852C-4486-8760-4ADA0C4996D9}" srcOrd="0" destOrd="0" presId="urn:microsoft.com/office/officeart/2005/8/layout/hList1"/>
    <dgm:cxn modelId="{837A1B31-49DB-4FF0-8BB4-9E630732D6CE}" type="presParOf" srcId="{3143F385-852C-4486-8760-4ADA0C4996D9}" destId="{65BAB9BC-A885-49DD-B7E8-BD833402F9FA}" srcOrd="0" destOrd="0" presId="urn:microsoft.com/office/officeart/2005/8/layout/hList1"/>
    <dgm:cxn modelId="{A97BEFCF-540E-46C0-B9C2-C021AF0F6FFE}" type="presParOf" srcId="{3143F385-852C-4486-8760-4ADA0C4996D9}" destId="{60F9BAAF-D042-424B-B6D0-C19E02D6F4A5}" srcOrd="1" destOrd="0" presId="urn:microsoft.com/office/officeart/2005/8/layout/hList1"/>
    <dgm:cxn modelId="{C81BEA79-CFFD-487D-99C7-F7FA347A8CEB}" type="presParOf" srcId="{71DB5DFA-412F-423C-802F-EAD8D16AD626}" destId="{E044300B-D990-4F77-9597-A410C7302FD9}" srcOrd="1" destOrd="0" presId="urn:microsoft.com/office/officeart/2005/8/layout/hList1"/>
    <dgm:cxn modelId="{DE867FD4-0006-405C-B659-F292074A0B73}" type="presParOf" srcId="{71DB5DFA-412F-423C-802F-EAD8D16AD626}" destId="{F682068F-5639-490C-8564-D787016A26B3}" srcOrd="2" destOrd="0" presId="urn:microsoft.com/office/officeart/2005/8/layout/hList1"/>
    <dgm:cxn modelId="{26747594-4E73-4001-AC06-EBC34C15E7B1}" type="presParOf" srcId="{F682068F-5639-490C-8564-D787016A26B3}" destId="{28DC6815-EBE2-4A3A-B6B7-AB092A4F6FD3}" srcOrd="0" destOrd="0" presId="urn:microsoft.com/office/officeart/2005/8/layout/hList1"/>
    <dgm:cxn modelId="{E626C09B-077A-45DD-8EC3-40D6FB6AF782}" type="presParOf" srcId="{F682068F-5639-490C-8564-D787016A26B3}" destId="{ED9985ED-497A-41B4-AE09-E15BB166C26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B59C2-F7B7-42B8-AC30-FED2B15835C4}">
      <dsp:nvSpPr>
        <dsp:cNvPr id="0" name=""/>
        <dsp:cNvSpPr/>
      </dsp:nvSpPr>
      <dsp:spPr>
        <a:xfrm>
          <a:off x="0" y="1072794"/>
          <a:ext cx="8174681" cy="3269872"/>
        </a:xfrm>
        <a:prstGeom prst="right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89EFA4-62D5-4122-9D9C-D2F75415477A}">
      <dsp:nvSpPr>
        <dsp:cNvPr id="0" name=""/>
        <dsp:cNvSpPr/>
      </dsp:nvSpPr>
      <dsp:spPr>
        <a:xfrm>
          <a:off x="659402" y="1890262"/>
          <a:ext cx="6697809" cy="1634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0" rIns="0" bIns="3556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500" kern="1200" dirty="0"/>
            <a:t>Nationell redovisning – återrapportering</a:t>
          </a:r>
        </a:p>
      </dsp:txBody>
      <dsp:txXfrm>
        <a:off x="659402" y="1890262"/>
        <a:ext cx="6697809" cy="16349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35A87-F8CB-46F8-9B72-1D59FF49A4E4}">
      <dsp:nvSpPr>
        <dsp:cNvPr id="0" name=""/>
        <dsp:cNvSpPr/>
      </dsp:nvSpPr>
      <dsp:spPr>
        <a:xfrm>
          <a:off x="1824152" y="1190939"/>
          <a:ext cx="296877" cy="848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438" y="0"/>
              </a:lnTo>
              <a:lnTo>
                <a:pt x="148438" y="848544"/>
              </a:lnTo>
              <a:lnTo>
                <a:pt x="296877" y="8485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1950116" y="1592737"/>
        <a:ext cx="44948" cy="44948"/>
      </dsp:txXfrm>
    </dsp:sp>
    <dsp:sp modelId="{3E224158-8765-4C73-9FE0-A5218ECE7AF8}">
      <dsp:nvSpPr>
        <dsp:cNvPr id="0" name=""/>
        <dsp:cNvSpPr/>
      </dsp:nvSpPr>
      <dsp:spPr>
        <a:xfrm>
          <a:off x="1824152" y="1190939"/>
          <a:ext cx="296877" cy="282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438" y="0"/>
              </a:lnTo>
              <a:lnTo>
                <a:pt x="148438" y="282848"/>
              </a:lnTo>
              <a:lnTo>
                <a:pt x="296877" y="2828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1962339" y="1322112"/>
        <a:ext cx="20502" cy="20502"/>
      </dsp:txXfrm>
    </dsp:sp>
    <dsp:sp modelId="{F7BA1200-172D-4FA5-B983-1D91AC27DDC2}">
      <dsp:nvSpPr>
        <dsp:cNvPr id="0" name=""/>
        <dsp:cNvSpPr/>
      </dsp:nvSpPr>
      <dsp:spPr>
        <a:xfrm>
          <a:off x="1824152" y="908091"/>
          <a:ext cx="296877" cy="282848"/>
        </a:xfrm>
        <a:custGeom>
          <a:avLst/>
          <a:gdLst/>
          <a:ahLst/>
          <a:cxnLst/>
          <a:rect l="0" t="0" r="0" b="0"/>
          <a:pathLst>
            <a:path>
              <a:moveTo>
                <a:pt x="0" y="282848"/>
              </a:moveTo>
              <a:lnTo>
                <a:pt x="148438" y="282848"/>
              </a:lnTo>
              <a:lnTo>
                <a:pt x="148438" y="0"/>
              </a:lnTo>
              <a:lnTo>
                <a:pt x="29687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1962339" y="1039264"/>
        <a:ext cx="20502" cy="20502"/>
      </dsp:txXfrm>
    </dsp:sp>
    <dsp:sp modelId="{37313797-C67E-4E72-B02D-78E147EEEB09}">
      <dsp:nvSpPr>
        <dsp:cNvPr id="0" name=""/>
        <dsp:cNvSpPr/>
      </dsp:nvSpPr>
      <dsp:spPr>
        <a:xfrm>
          <a:off x="1824152" y="342395"/>
          <a:ext cx="296877" cy="848544"/>
        </a:xfrm>
        <a:custGeom>
          <a:avLst/>
          <a:gdLst/>
          <a:ahLst/>
          <a:cxnLst/>
          <a:rect l="0" t="0" r="0" b="0"/>
          <a:pathLst>
            <a:path>
              <a:moveTo>
                <a:pt x="0" y="848544"/>
              </a:moveTo>
              <a:lnTo>
                <a:pt x="148438" y="848544"/>
              </a:lnTo>
              <a:lnTo>
                <a:pt x="148438" y="0"/>
              </a:lnTo>
              <a:lnTo>
                <a:pt x="29687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1950116" y="744192"/>
        <a:ext cx="44948" cy="44948"/>
      </dsp:txXfrm>
    </dsp:sp>
    <dsp:sp modelId="{4BCDECB2-34D0-434A-BF28-6BA43C7EFF71}">
      <dsp:nvSpPr>
        <dsp:cNvPr id="0" name=""/>
        <dsp:cNvSpPr/>
      </dsp:nvSpPr>
      <dsp:spPr>
        <a:xfrm rot="16200000">
          <a:off x="406934" y="964660"/>
          <a:ext cx="2381879" cy="45255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>
              <a:solidFill>
                <a:schemeClr val="tx1"/>
              </a:solidFill>
            </a:rPr>
            <a:t>EU-redovisning</a:t>
          </a:r>
        </a:p>
      </dsp:txBody>
      <dsp:txXfrm>
        <a:off x="406934" y="964660"/>
        <a:ext cx="2381879" cy="452557"/>
      </dsp:txXfrm>
    </dsp:sp>
    <dsp:sp modelId="{96520DC2-105B-48A4-9625-2D311358931C}">
      <dsp:nvSpPr>
        <dsp:cNvPr id="0" name=""/>
        <dsp:cNvSpPr/>
      </dsp:nvSpPr>
      <dsp:spPr>
        <a:xfrm>
          <a:off x="2121029" y="116116"/>
          <a:ext cx="5694286" cy="452557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>
              <a:solidFill>
                <a:schemeClr val="tx1"/>
              </a:solidFill>
            </a:rPr>
            <a:t>Indikatorer (2 ggr per år)</a:t>
          </a:r>
        </a:p>
      </dsp:txBody>
      <dsp:txXfrm>
        <a:off x="2121029" y="116116"/>
        <a:ext cx="5694286" cy="452557"/>
      </dsp:txXfrm>
    </dsp:sp>
    <dsp:sp modelId="{5E6D1CBC-E94E-4C2A-8FB2-49A0DCCAF87A}">
      <dsp:nvSpPr>
        <dsp:cNvPr id="0" name=""/>
        <dsp:cNvSpPr/>
      </dsp:nvSpPr>
      <dsp:spPr>
        <a:xfrm>
          <a:off x="2121029" y="681812"/>
          <a:ext cx="5694286" cy="452557"/>
        </a:xfrm>
        <a:prstGeom prst="rect">
          <a:avLst/>
        </a:prstGeom>
        <a:solidFill>
          <a:srgbClr val="A6BC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 dirty="0">
              <a:solidFill>
                <a:schemeClr val="tx1"/>
              </a:solidFill>
            </a:rPr>
            <a:t>Dokumentation enligt RRF § 22.2 d</a:t>
          </a:r>
        </a:p>
      </dsp:txBody>
      <dsp:txXfrm>
        <a:off x="2121029" y="681812"/>
        <a:ext cx="5694286" cy="452557"/>
      </dsp:txXfrm>
    </dsp:sp>
    <dsp:sp modelId="{97B866CE-D675-4289-875A-B4EF6F729BD4}">
      <dsp:nvSpPr>
        <dsp:cNvPr id="0" name=""/>
        <dsp:cNvSpPr/>
      </dsp:nvSpPr>
      <dsp:spPr>
        <a:xfrm>
          <a:off x="2121029" y="1247509"/>
          <a:ext cx="5694286" cy="452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 dirty="0">
              <a:solidFill>
                <a:schemeClr val="tx1"/>
              </a:solidFill>
            </a:rPr>
            <a:t>Underlag för måluppfyllelse</a:t>
          </a:r>
        </a:p>
      </dsp:txBody>
      <dsp:txXfrm>
        <a:off x="2121029" y="1247509"/>
        <a:ext cx="5694286" cy="452557"/>
      </dsp:txXfrm>
    </dsp:sp>
    <dsp:sp modelId="{C3887CBE-6382-4A19-8A4C-3C712249F563}">
      <dsp:nvSpPr>
        <dsp:cNvPr id="0" name=""/>
        <dsp:cNvSpPr/>
      </dsp:nvSpPr>
      <dsp:spPr>
        <a:xfrm>
          <a:off x="2121029" y="1813205"/>
          <a:ext cx="5677809" cy="452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>
              <a:solidFill>
                <a:schemeClr val="tx1"/>
              </a:solidFill>
            </a:rPr>
            <a:t>Underlag vid revision av måluppfyllelse</a:t>
          </a:r>
        </a:p>
      </dsp:txBody>
      <dsp:txXfrm>
        <a:off x="2121029" y="1813205"/>
        <a:ext cx="5677809" cy="4525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FDCCD-8B44-4F5D-A5C5-CCF58E684F22}">
      <dsp:nvSpPr>
        <dsp:cNvPr id="0" name=""/>
        <dsp:cNvSpPr/>
      </dsp:nvSpPr>
      <dsp:spPr>
        <a:xfrm>
          <a:off x="0" y="734852"/>
          <a:ext cx="8128000" cy="118374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79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1" kern="1200" dirty="0">
              <a:solidFill>
                <a:schemeClr val="tx1"/>
              </a:solidFill>
            </a:rPr>
            <a:t>Äldreomsorgslyftet 2020</a:t>
          </a:r>
        </a:p>
      </dsp:txBody>
      <dsp:txXfrm>
        <a:off x="0" y="1030789"/>
        <a:ext cx="7832064" cy="591873"/>
      </dsp:txXfrm>
    </dsp:sp>
    <dsp:sp modelId="{6F411D83-0A35-49C1-94E0-9DB6530705DA}">
      <dsp:nvSpPr>
        <dsp:cNvPr id="0" name=""/>
        <dsp:cNvSpPr/>
      </dsp:nvSpPr>
      <dsp:spPr>
        <a:xfrm>
          <a:off x="0" y="1647691"/>
          <a:ext cx="2503424" cy="2280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Indikatorer (helår)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Dokumentation enligt RRF § 22.2 d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Uppfyllande av mål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Fördjupad granskning kopplad till måluppfyllnad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600" kern="1200" dirty="0"/>
        </a:p>
      </dsp:txBody>
      <dsp:txXfrm>
        <a:off x="0" y="1647691"/>
        <a:ext cx="2503424" cy="2280331"/>
      </dsp:txXfrm>
    </dsp:sp>
    <dsp:sp modelId="{EFB313E4-0344-4A0E-8757-868D464B441C}">
      <dsp:nvSpPr>
        <dsp:cNvPr id="0" name=""/>
        <dsp:cNvSpPr/>
      </dsp:nvSpPr>
      <dsp:spPr>
        <a:xfrm>
          <a:off x="2503423" y="1129434"/>
          <a:ext cx="5624576" cy="118374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79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1" kern="1200" dirty="0">
              <a:solidFill>
                <a:schemeClr val="tx1"/>
              </a:solidFill>
            </a:rPr>
            <a:t>Äldreomsorgslyftet 2021</a:t>
          </a:r>
        </a:p>
      </dsp:txBody>
      <dsp:txXfrm>
        <a:off x="2503423" y="1425371"/>
        <a:ext cx="5328640" cy="591873"/>
      </dsp:txXfrm>
    </dsp:sp>
    <dsp:sp modelId="{936D9C7F-C07D-422B-B418-2BE433D6833F}">
      <dsp:nvSpPr>
        <dsp:cNvPr id="0" name=""/>
        <dsp:cNvSpPr/>
      </dsp:nvSpPr>
      <dsp:spPr>
        <a:xfrm>
          <a:off x="2503423" y="2042273"/>
          <a:ext cx="2503424" cy="2280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Indikatorer (helår)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/>
            <a:t>Dokumentation enligt RRF § 22.2 d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/>
            <a:t>Uppfyllande av mål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/>
            <a:t>Fördjupad granskning kopplad till måluppfyllnad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600" kern="1200"/>
        </a:p>
      </dsp:txBody>
      <dsp:txXfrm>
        <a:off x="2503423" y="2042273"/>
        <a:ext cx="2503424" cy="2280331"/>
      </dsp:txXfrm>
    </dsp:sp>
    <dsp:sp modelId="{533C4C85-82BD-4376-B810-523BC35AE3C7}">
      <dsp:nvSpPr>
        <dsp:cNvPr id="0" name=""/>
        <dsp:cNvSpPr/>
      </dsp:nvSpPr>
      <dsp:spPr>
        <a:xfrm>
          <a:off x="5006848" y="1524016"/>
          <a:ext cx="3121152" cy="118374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79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1" kern="1200" dirty="0">
              <a:solidFill>
                <a:schemeClr val="tx1"/>
              </a:solidFill>
            </a:rPr>
            <a:t>Äldreomsorgslyftet 2022</a:t>
          </a:r>
        </a:p>
      </dsp:txBody>
      <dsp:txXfrm>
        <a:off x="5006848" y="1819953"/>
        <a:ext cx="2825216" cy="591873"/>
      </dsp:txXfrm>
    </dsp:sp>
    <dsp:sp modelId="{741205E3-4619-4ED1-82E6-984B92DB77F6}">
      <dsp:nvSpPr>
        <dsp:cNvPr id="0" name=""/>
        <dsp:cNvSpPr/>
      </dsp:nvSpPr>
      <dsp:spPr>
        <a:xfrm>
          <a:off x="5006848" y="2436855"/>
          <a:ext cx="2503424" cy="22469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Indikatorer (halvår)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600" kern="1200" dirty="0"/>
        </a:p>
      </dsp:txBody>
      <dsp:txXfrm>
        <a:off x="5006848" y="2436855"/>
        <a:ext cx="2503424" cy="22469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FDCCD-8B44-4F5D-A5C5-CCF58E684F22}">
      <dsp:nvSpPr>
        <dsp:cNvPr id="0" name=""/>
        <dsp:cNvSpPr/>
      </dsp:nvSpPr>
      <dsp:spPr>
        <a:xfrm>
          <a:off x="0" y="732968"/>
          <a:ext cx="8128000" cy="1183842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87935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b="1" kern="1200" dirty="0">
              <a:solidFill>
                <a:schemeClr val="tx1"/>
              </a:solidFill>
            </a:rPr>
            <a:t>Äldreomsorgslyftet 2022</a:t>
          </a:r>
        </a:p>
      </dsp:txBody>
      <dsp:txXfrm>
        <a:off x="0" y="1028929"/>
        <a:ext cx="7832040" cy="591921"/>
      </dsp:txXfrm>
    </dsp:sp>
    <dsp:sp modelId="{6F411D83-0A35-49C1-94E0-9DB6530705DA}">
      <dsp:nvSpPr>
        <dsp:cNvPr id="0" name=""/>
        <dsp:cNvSpPr/>
      </dsp:nvSpPr>
      <dsp:spPr>
        <a:xfrm>
          <a:off x="0" y="1648815"/>
          <a:ext cx="3755136" cy="2642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 dirty="0"/>
            <a:t>Indikatorer (helår)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 dirty="0"/>
            <a:t>Dokumentation enlig RRF § 22.2d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 dirty="0"/>
            <a:t>Uppfyllande av mål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 dirty="0"/>
            <a:t>Fördjupad granskning kopplad till måluppfyllnad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900" kern="1200" dirty="0"/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900" kern="1200" dirty="0"/>
        </a:p>
      </dsp:txBody>
      <dsp:txXfrm>
        <a:off x="0" y="1648815"/>
        <a:ext cx="3755136" cy="2642400"/>
      </dsp:txXfrm>
    </dsp:sp>
    <dsp:sp modelId="{EFB313E4-0344-4A0E-8757-868D464B441C}">
      <dsp:nvSpPr>
        <dsp:cNvPr id="0" name=""/>
        <dsp:cNvSpPr/>
      </dsp:nvSpPr>
      <dsp:spPr>
        <a:xfrm>
          <a:off x="3755136" y="1127450"/>
          <a:ext cx="4372864" cy="1183842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87935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b="1" kern="1200" dirty="0">
              <a:solidFill>
                <a:schemeClr val="tx1"/>
              </a:solidFill>
            </a:rPr>
            <a:t>Äldreomsorgslyftet 2023</a:t>
          </a:r>
        </a:p>
      </dsp:txBody>
      <dsp:txXfrm>
        <a:off x="3755136" y="1423411"/>
        <a:ext cx="4076904" cy="591921"/>
      </dsp:txXfrm>
    </dsp:sp>
    <dsp:sp modelId="{936D9C7F-C07D-422B-B418-2BE433D6833F}">
      <dsp:nvSpPr>
        <dsp:cNvPr id="0" name=""/>
        <dsp:cNvSpPr/>
      </dsp:nvSpPr>
      <dsp:spPr>
        <a:xfrm>
          <a:off x="3755136" y="2043298"/>
          <a:ext cx="3755136" cy="2642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 dirty="0"/>
            <a:t>Indikatorer (halvår)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900" kern="1200" dirty="0"/>
        </a:p>
      </dsp:txBody>
      <dsp:txXfrm>
        <a:off x="3755136" y="2043298"/>
        <a:ext cx="3755136" cy="26424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FDCCD-8B44-4F5D-A5C5-CCF58E684F22}">
      <dsp:nvSpPr>
        <dsp:cNvPr id="0" name=""/>
        <dsp:cNvSpPr/>
      </dsp:nvSpPr>
      <dsp:spPr>
        <a:xfrm>
          <a:off x="0" y="663421"/>
          <a:ext cx="8128000" cy="1183764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87923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b="1" kern="1200" dirty="0">
              <a:solidFill>
                <a:schemeClr val="tx1"/>
              </a:solidFill>
            </a:rPr>
            <a:t>Äldreomsorgslyftet 2023</a:t>
          </a:r>
        </a:p>
      </dsp:txBody>
      <dsp:txXfrm>
        <a:off x="0" y="959362"/>
        <a:ext cx="7832059" cy="591882"/>
      </dsp:txXfrm>
    </dsp:sp>
    <dsp:sp modelId="{6F411D83-0A35-49C1-94E0-9DB6530705DA}">
      <dsp:nvSpPr>
        <dsp:cNvPr id="0" name=""/>
        <dsp:cNvSpPr/>
      </dsp:nvSpPr>
      <dsp:spPr>
        <a:xfrm>
          <a:off x="0" y="1579989"/>
          <a:ext cx="7511084" cy="31752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 dirty="0"/>
            <a:t>Indikatorer (helår)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 dirty="0"/>
            <a:t>Dokumentation enligt RRF § 22.2 d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 dirty="0"/>
            <a:t>Uppfyllande av mål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 dirty="0"/>
            <a:t>Fördjupad granskning kopplad till måluppfyllnad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300" kern="1200" dirty="0"/>
        </a:p>
      </dsp:txBody>
      <dsp:txXfrm>
        <a:off x="0" y="1579989"/>
        <a:ext cx="7511084" cy="31752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AB9BC-A885-49DD-B7E8-BD833402F9FA}">
      <dsp:nvSpPr>
        <dsp:cNvPr id="0" name=""/>
        <dsp:cNvSpPr/>
      </dsp:nvSpPr>
      <dsp:spPr>
        <a:xfrm>
          <a:off x="39" y="17120"/>
          <a:ext cx="3798093" cy="842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>
              <a:solidFill>
                <a:schemeClr val="tx1"/>
              </a:solidFill>
            </a:rPr>
            <a:t>Äldreomsorgslyftet</a:t>
          </a:r>
          <a:br>
            <a:rPr lang="sv-SE" sz="1100" b="1" kern="1200" dirty="0">
              <a:solidFill>
                <a:schemeClr val="tx1"/>
              </a:solidFill>
            </a:rPr>
          </a:br>
          <a:br>
            <a:rPr lang="sv-SE" sz="1100" kern="1200" dirty="0">
              <a:solidFill>
                <a:schemeClr val="tx1"/>
              </a:solidFill>
            </a:rPr>
          </a:br>
          <a:r>
            <a:rPr lang="sv-SE" sz="1100" kern="1200" dirty="0">
              <a:solidFill>
                <a:schemeClr val="tx1"/>
              </a:solidFill>
            </a:rPr>
            <a:t>Karin Blomdahl</a:t>
          </a:r>
          <a:br>
            <a:rPr lang="sv-SE" sz="1100" kern="1200" dirty="0">
              <a:solidFill>
                <a:schemeClr val="tx1"/>
              </a:solidFill>
            </a:rPr>
          </a:br>
          <a:br>
            <a:rPr lang="sv-SE" sz="1100" kern="1200" dirty="0">
              <a:solidFill>
                <a:schemeClr val="tx1"/>
              </a:solidFill>
            </a:rPr>
          </a:br>
          <a:r>
            <a:rPr lang="sv-SE" sz="1100" kern="1200" dirty="0">
              <a:solidFill>
                <a:schemeClr val="tx1"/>
              </a:solidFill>
            </a:rPr>
            <a:t>(statsbidrag.aldreomsorgslyftet@socialstyrelsen.se)</a:t>
          </a:r>
        </a:p>
      </dsp:txBody>
      <dsp:txXfrm>
        <a:off x="39" y="17120"/>
        <a:ext cx="3798093" cy="842866"/>
      </dsp:txXfrm>
    </dsp:sp>
    <dsp:sp modelId="{60F9BAAF-D042-424B-B6D0-C19E02D6F4A5}">
      <dsp:nvSpPr>
        <dsp:cNvPr id="0" name=""/>
        <dsp:cNvSpPr/>
      </dsp:nvSpPr>
      <dsp:spPr>
        <a:xfrm>
          <a:off x="39" y="859986"/>
          <a:ext cx="3798093" cy="40008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Frågor om rekvisition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Innehållsmässiga frågor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Återrapportering</a:t>
          </a:r>
        </a:p>
      </dsp:txBody>
      <dsp:txXfrm>
        <a:off x="39" y="859986"/>
        <a:ext cx="3798093" cy="4000837"/>
      </dsp:txXfrm>
    </dsp:sp>
    <dsp:sp modelId="{28DC6815-EBE2-4A3A-B6B7-AB092A4F6FD3}">
      <dsp:nvSpPr>
        <dsp:cNvPr id="0" name=""/>
        <dsp:cNvSpPr/>
      </dsp:nvSpPr>
      <dsp:spPr>
        <a:xfrm>
          <a:off x="4329866" y="17120"/>
          <a:ext cx="3798093" cy="842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>
              <a:solidFill>
                <a:schemeClr val="tx1"/>
              </a:solidFill>
            </a:rPr>
            <a:t>Återhämtningsplanen</a:t>
          </a:r>
          <a:br>
            <a:rPr lang="sv-SE" sz="1100" b="1" kern="1200" dirty="0">
              <a:solidFill>
                <a:schemeClr val="tx1"/>
              </a:solidFill>
            </a:rPr>
          </a:br>
          <a:br>
            <a:rPr lang="sv-SE" sz="1100" b="1" kern="1200" dirty="0">
              <a:solidFill>
                <a:schemeClr val="tx1"/>
              </a:solidFill>
            </a:rPr>
          </a:br>
          <a:r>
            <a:rPr lang="sv-SE" sz="1100" kern="1200" dirty="0">
              <a:solidFill>
                <a:schemeClr val="tx1"/>
              </a:solidFill>
            </a:rPr>
            <a:t>Mikael Engström Ramírez</a:t>
          </a:r>
          <a:br>
            <a:rPr lang="sv-SE" sz="1100" kern="1200" dirty="0">
              <a:solidFill>
                <a:schemeClr val="tx1"/>
              </a:solidFill>
            </a:rPr>
          </a:br>
          <a:br>
            <a:rPr lang="sv-SE" sz="1100" kern="1200" dirty="0">
              <a:solidFill>
                <a:schemeClr val="tx1"/>
              </a:solidFill>
            </a:rPr>
          </a:br>
          <a:r>
            <a:rPr lang="sv-SE" sz="1100" kern="1200" dirty="0">
              <a:solidFill>
                <a:schemeClr val="tx1"/>
              </a:solidFill>
            </a:rPr>
            <a:t>(aterhamtningsplanen@socialstyrelsen.se)</a:t>
          </a:r>
        </a:p>
      </dsp:txBody>
      <dsp:txXfrm>
        <a:off x="4329866" y="17120"/>
        <a:ext cx="3798093" cy="842866"/>
      </dsp:txXfrm>
    </dsp:sp>
    <dsp:sp modelId="{ED9985ED-497A-41B4-AE09-E15BB166C266}">
      <dsp:nvSpPr>
        <dsp:cNvPr id="0" name=""/>
        <dsp:cNvSpPr/>
      </dsp:nvSpPr>
      <dsp:spPr>
        <a:xfrm>
          <a:off x="4329866" y="859986"/>
          <a:ext cx="3798093" cy="40008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Indikatorer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Dokumentation enligt RRF paragraf 22.2 d, e och f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800" kern="1200" dirty="0"/>
            <a:t>Deltagarlistor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800" kern="1200" dirty="0"/>
            <a:t>Upphandlade aktörer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Underlag för måluppfyllelser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800" kern="1200" dirty="0"/>
            <a:t>Utbildningsbeskrivningar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800" kern="1200" dirty="0"/>
            <a:t>Antagningsbesked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/>
            <a:t>Underlag vid fördjupad granskning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sv-SE" sz="1800" kern="1200" dirty="0"/>
            <a:t>Personalkostnader</a:t>
          </a:r>
        </a:p>
      </dsp:txBody>
      <dsp:txXfrm>
        <a:off x="4329866" y="859986"/>
        <a:ext cx="3798093" cy="4000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966" cy="497126"/>
          </a:xfrm>
          <a:prstGeom prst="rect">
            <a:avLst/>
          </a:prstGeom>
        </p:spPr>
        <p:txBody>
          <a:bodyPr vert="horz" lIns="91531" tIns="45766" rIns="91531" bIns="4576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945" y="0"/>
            <a:ext cx="2943966" cy="497126"/>
          </a:xfrm>
          <a:prstGeom prst="rect">
            <a:avLst/>
          </a:prstGeom>
        </p:spPr>
        <p:txBody>
          <a:bodyPr vert="horz" lIns="91531" tIns="45766" rIns="91531" bIns="45766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2687"/>
            <a:ext cx="2943966" cy="497125"/>
          </a:xfrm>
          <a:prstGeom prst="rect">
            <a:avLst/>
          </a:prstGeom>
        </p:spPr>
        <p:txBody>
          <a:bodyPr vert="horz" lIns="91531" tIns="45766" rIns="91531" bIns="4576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945" y="9432687"/>
            <a:ext cx="2943966" cy="497125"/>
          </a:xfrm>
          <a:prstGeom prst="rect">
            <a:avLst/>
          </a:prstGeom>
        </p:spPr>
        <p:txBody>
          <a:bodyPr vert="horz" lIns="91531" tIns="45766" rIns="91531" bIns="45766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6570"/>
          </a:xfrm>
          <a:prstGeom prst="rect">
            <a:avLst/>
          </a:prstGeom>
        </p:spPr>
        <p:txBody>
          <a:bodyPr vert="horz" lIns="95565" tIns="47784" rIns="95565" bIns="4778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5565" tIns="47784" rIns="95565" bIns="47784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167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5" tIns="47784" rIns="95565" bIns="4778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5565" tIns="47784" rIns="95565" bIns="4778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5565" tIns="47784" rIns="95565" bIns="4778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5565" tIns="47784" rIns="95565" bIns="47784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5007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4283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2642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4329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7426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2929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3940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47463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29476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21470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0297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6578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Utlysningen öppnar inom kort. ÄO-lyftet finansieras delvis med EU-medel, Mikael kommer berätta om det och vad det innebär för kommunernas inrapportering.</a:t>
            </a:r>
          </a:p>
          <a:p>
            <a:r>
              <a:rPr lang="sv-SE" dirty="0"/>
              <a:t>Samma villkor som 2022 när det gäller genomförandet av ÄO-lyftet. Även samma totala belopp, knappt 1,7 miljarder kronor fördelas till kommunerna. Se webben för länk till Rb (bilaga 3 visar beloppen till kommunerna).</a:t>
            </a:r>
          </a:p>
          <a:p>
            <a:endParaRPr lang="sv-SE" dirty="0"/>
          </a:p>
          <a:p>
            <a:r>
              <a:rPr lang="sv-SE" dirty="0"/>
              <a:t>Grundförutsättningarna:</a:t>
            </a:r>
          </a:p>
          <a:p>
            <a:r>
              <a:rPr lang="sv-SE" dirty="0"/>
              <a:t>Kommunens ansvar att informera alla verksamheter inom äldreomsorgen, både de egna och de som drivs privat</a:t>
            </a:r>
          </a:p>
          <a:p>
            <a:r>
              <a:rPr lang="sv-SE" dirty="0"/>
              <a:t>fördela medlen vidare till de verksamheter som har personal som studerar inom ramen för </a:t>
            </a:r>
            <a:r>
              <a:rPr lang="sv-SE" dirty="0" err="1"/>
              <a:t>Äldreomsorgslyftet</a:t>
            </a:r>
            <a:r>
              <a:rPr lang="sv-SE" dirty="0"/>
              <a:t>.</a:t>
            </a:r>
          </a:p>
          <a:p>
            <a:r>
              <a:rPr lang="sv-SE" dirty="0"/>
              <a:t>Återrapportera hur medlen använts när Socialstyrelsen skickar ut enkäten i början på 2024. Uppföljning av hur medlen använts enligt myndighetens anvisningar och i vilken utsträckning som privata utförare fått del av medlen.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7981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Samma regler som tidigare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873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058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4824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1491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8927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528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80"/>
            <a:ext cx="121968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2059055"/>
            <a:ext cx="103632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68918" y="4266502"/>
            <a:ext cx="7811357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090120" y="5380363"/>
            <a:ext cx="1536171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068917" y="4475023"/>
            <a:ext cx="7811392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9" y="800438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8872"/>
            <a:ext cx="439972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4964" y="5299365"/>
            <a:ext cx="4416293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1068918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4641863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4641863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1068918" y="2130425"/>
            <a:ext cx="4336969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15457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15457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2"/>
            <a:ext cx="121968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068918" y="2074073"/>
            <a:ext cx="9110133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6"/>
            <a:ext cx="12192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12192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12192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dirty="0">
              <a:solidFill>
                <a:schemeClr val="tx1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97" y="6210000"/>
            <a:ext cx="1396800" cy="293233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86EA4738-985C-42D4-BF4F-360677E82956}"/>
              </a:ext>
            </a:extLst>
          </p:cNvPr>
          <p:cNvSpPr txBox="1"/>
          <p:nvPr userDrawn="1"/>
        </p:nvSpPr>
        <p:spPr>
          <a:xfrm>
            <a:off x="6048702" y="4927392"/>
            <a:ext cx="3970284" cy="10792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sv-SE" sz="2600" b="1" dirty="0">
                <a:solidFill>
                  <a:schemeClr val="accent4"/>
                </a:solidFill>
              </a:rPr>
              <a:t>Mer information finns på:</a:t>
            </a:r>
          </a:p>
          <a:p>
            <a:pPr algn="r"/>
            <a:r>
              <a:rPr lang="sv-SE" sz="2600" b="1" dirty="0">
                <a:solidFill>
                  <a:schemeClr val="accent4"/>
                </a:solidFill>
              </a:rPr>
              <a:t>www.socialstyrelsen.se</a:t>
            </a:r>
          </a:p>
        </p:txBody>
      </p:sp>
    </p:spTree>
    <p:extLst>
      <p:ext uri="{BB962C8B-B14F-4D97-AF65-F5344CB8AC3E}">
        <p14:creationId xmlns:p14="http://schemas.microsoft.com/office/powerpoint/2010/main" val="43635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12192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dirty="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97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Sveriges kunskapsmyndighet för vård och omsorg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5807968" y="2060206"/>
            <a:ext cx="4540416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1" y="2113906"/>
            <a:ext cx="5422900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71792" y="686594"/>
            <a:ext cx="92688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8918" y="2057400"/>
            <a:ext cx="9268485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9896121" y="6295896"/>
            <a:ext cx="153617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753728" y="6295894"/>
            <a:ext cx="540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211984" y="6295895"/>
            <a:ext cx="576725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48307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48307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48307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48307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1235302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1235302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1235302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1235302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1070115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10335684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1070115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10335684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Bildobjekt 22"/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97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  <p:sldLayoutId id="2147483698" r:id="rId26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80A27C76-CC05-4798-9721-34764F7FAE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Äldreomsorgslyftet – statsbidraget och som en del av Sveriges återhämtningsplan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2023-02-09</a:t>
            </a:r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Mikael Engström Ramírez</a:t>
            </a:r>
            <a:br>
              <a:rPr lang="sv-SE" dirty="0"/>
            </a:br>
            <a:r>
              <a:rPr lang="sv-SE" dirty="0"/>
              <a:t>Karin Blomdahl</a:t>
            </a:r>
            <a:endParaRPr lang="sv-SE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B1CC119C-8446-44D0-B0AD-3B6A32B34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2674" y="5860202"/>
            <a:ext cx="3059326" cy="99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606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854456" cy="1296144"/>
          </a:xfrm>
        </p:spPr>
        <p:txBody>
          <a:bodyPr/>
          <a:lstStyle/>
          <a:p>
            <a:r>
              <a:rPr lang="sv-SE" dirty="0"/>
              <a:t>Socialstyrelsens uppdrag g</a:t>
            </a:r>
            <a:r>
              <a:rPr lang="sv-SE" u="sng" dirty="0"/>
              <a:t>entemot</a:t>
            </a:r>
            <a:r>
              <a:rPr lang="sv-SE" dirty="0"/>
              <a:t>…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66023-BFA0-43B1-B4AE-489E68EA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1068917" y="2059199"/>
            <a:ext cx="9279467" cy="4236695"/>
          </a:xfrm>
        </p:spPr>
        <p:txBody>
          <a:bodyPr/>
          <a:lstStyle/>
          <a:p>
            <a:r>
              <a:rPr lang="sv-SE" sz="2000" dirty="0"/>
              <a:t>EU-kommissionen</a:t>
            </a:r>
            <a:r>
              <a:rPr lang="sv-SE" sz="2000" b="0" dirty="0"/>
              <a:t> –  Att redovisa uppnådda mål för åren 2020-2023; mål 1 (2020-2021): att </a:t>
            </a:r>
            <a:r>
              <a:rPr lang="sv-SE" sz="2000" b="0" i="1" dirty="0"/>
              <a:t>1 500 deltagare påbörjat </a:t>
            </a:r>
            <a:r>
              <a:rPr lang="sv-SE" sz="2000" b="0" dirty="0"/>
              <a:t>en utbildning tack vare investeringen; mål 2: att ytterligare </a:t>
            </a:r>
            <a:r>
              <a:rPr lang="sv-SE" sz="2000" b="0" i="1" dirty="0"/>
              <a:t>6 500 deltagare påbörjat en utbildning</a:t>
            </a:r>
            <a:r>
              <a:rPr lang="sv-SE" sz="2000" b="0" dirty="0"/>
              <a:t>.</a:t>
            </a:r>
          </a:p>
          <a:p>
            <a:r>
              <a:rPr lang="sv-SE" sz="2000" dirty="0"/>
              <a:t>Regeringen</a:t>
            </a:r>
            <a:r>
              <a:rPr lang="sv-SE" sz="2000" b="0" dirty="0"/>
              <a:t> – säkerställa underlag som skickas vidare till EU-kommissionen och försäkra att åtgärder vidtagits efter eventuella revisioner (både nationella och från EU-kommissionen).</a:t>
            </a:r>
          </a:p>
          <a:p>
            <a:r>
              <a:rPr lang="sv-SE" sz="2000" dirty="0"/>
              <a:t>Ekonomistyrningsverket (ESV)</a:t>
            </a:r>
            <a:r>
              <a:rPr lang="sv-SE" sz="2000" b="0" dirty="0"/>
              <a:t> – Svara upp till att leverera efterfrågade underlag på utsatta tidpunkter, samt fördjupade granskningar av underlagen.</a:t>
            </a:r>
          </a:p>
          <a:p>
            <a:r>
              <a:rPr lang="sv-SE" sz="2000" dirty="0"/>
              <a:t>Kommunerna </a:t>
            </a:r>
            <a:r>
              <a:rPr lang="sv-SE" sz="2000" b="0" dirty="0"/>
              <a:t>– att genomföra åtgärden enligt befintligt regeringsbeslut och regleringsbrev för Äldreomsorgslyftet, samt tillgängliggöra underlag enligt RRF-förordningen för de utgifter som är kopplade till genomförandet av åtgärden.</a:t>
            </a:r>
          </a:p>
        </p:txBody>
      </p:sp>
    </p:spTree>
    <p:extLst>
      <p:ext uri="{BB962C8B-B14F-4D97-AF65-F5344CB8AC3E}">
        <p14:creationId xmlns:p14="http://schemas.microsoft.com/office/powerpoint/2010/main" val="2436085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Nationell redovisning – EU-redovisning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66023-BFA0-43B1-B4AE-489E68EA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568851B-CD2D-408C-806E-C726918EEC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7715798"/>
              </p:ext>
            </p:extLst>
          </p:nvPr>
        </p:nvGraphicFramePr>
        <p:xfrm>
          <a:off x="2031999" y="115330"/>
          <a:ext cx="8174681" cy="5415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43B1ACBB-3D91-435B-BEA1-627CB24F7D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0707922"/>
              </p:ext>
            </p:extLst>
          </p:nvPr>
        </p:nvGraphicFramePr>
        <p:xfrm>
          <a:off x="657305" y="3683317"/>
          <a:ext cx="9186912" cy="2381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934126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Redovisning av underlag från och med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66023-BFA0-43B1-B4AE-489E68EA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1068917" y="1556951"/>
            <a:ext cx="9279467" cy="4613449"/>
          </a:xfrm>
        </p:spPr>
        <p:txBody>
          <a:bodyPr/>
          <a:lstStyle/>
          <a:p>
            <a:r>
              <a:rPr lang="sv-SE" sz="1800" dirty="0"/>
              <a:t>Indikatorer</a:t>
            </a:r>
          </a:p>
          <a:p>
            <a:r>
              <a:rPr lang="sv-SE" sz="1800" b="0" dirty="0"/>
              <a:t>Används i en </a:t>
            </a:r>
            <a:r>
              <a:rPr lang="sv-SE" sz="1800" b="0" i="1" dirty="0"/>
              <a:t>EU-gemensam resultattavla </a:t>
            </a:r>
            <a:r>
              <a:rPr lang="sv-SE" sz="1800" b="0" dirty="0"/>
              <a:t>för att mäta </a:t>
            </a:r>
            <a:r>
              <a:rPr lang="sv-SE" sz="1800" b="0" dirty="0" err="1"/>
              <a:t>RRF:s</a:t>
            </a:r>
            <a:r>
              <a:rPr lang="sv-SE" sz="1800" b="0" dirty="0"/>
              <a:t> samlade resultat; kvantitativa data samlas in gällande </a:t>
            </a:r>
            <a:r>
              <a:rPr lang="sv-SE" sz="1800" b="0" u="sng" dirty="0"/>
              <a:t>kön</a:t>
            </a:r>
            <a:r>
              <a:rPr lang="sv-SE" sz="1800" b="0" dirty="0"/>
              <a:t>, </a:t>
            </a:r>
            <a:r>
              <a:rPr lang="sv-SE" sz="1800" b="0" u="sng" dirty="0"/>
              <a:t>ålder</a:t>
            </a:r>
            <a:r>
              <a:rPr lang="sv-SE" sz="1800" b="0" dirty="0"/>
              <a:t> och </a:t>
            </a:r>
            <a:r>
              <a:rPr lang="sv-SE" sz="1800" b="0" u="sng" dirty="0"/>
              <a:t>utbildningstyp</a:t>
            </a:r>
            <a:r>
              <a:rPr lang="sv-SE" sz="1800" b="0" dirty="0"/>
              <a:t>.</a:t>
            </a:r>
          </a:p>
          <a:p>
            <a:r>
              <a:rPr lang="sv-SE" sz="1800" dirty="0"/>
              <a:t>Dokumentation enligt RRF § 22.2 d </a:t>
            </a:r>
            <a:r>
              <a:rPr lang="sv-SE" sz="1800" b="0" dirty="0"/>
              <a:t>(vid revision)</a:t>
            </a:r>
          </a:p>
          <a:p>
            <a:r>
              <a:rPr lang="sv-SE" sz="1800" b="0" dirty="0"/>
              <a:t>För att påvisa vilka </a:t>
            </a:r>
            <a:r>
              <a:rPr lang="sv-SE" sz="1800" b="0" i="1" dirty="0"/>
              <a:t>strukturella kopplingar </a:t>
            </a:r>
            <a:r>
              <a:rPr lang="sv-SE" sz="1800" b="0" dirty="0"/>
              <a:t>det finns för genomförandet av åtgärden.</a:t>
            </a:r>
          </a:p>
          <a:p>
            <a:r>
              <a:rPr lang="sv-SE" sz="1800" dirty="0"/>
              <a:t>Uppfyllande av mål</a:t>
            </a:r>
          </a:p>
          <a:p>
            <a:r>
              <a:rPr lang="sv-SE" sz="1800" b="0" dirty="0"/>
              <a:t>För att backa upp måluppfyllelsen efterkrävs underlag på detaljnivå i form av </a:t>
            </a:r>
            <a:r>
              <a:rPr lang="sv-SE" sz="1800" b="0" i="1" dirty="0"/>
              <a:t>deltagarlistor</a:t>
            </a:r>
            <a:r>
              <a:rPr lang="sv-SE" sz="1800" b="0" dirty="0"/>
              <a:t> för </a:t>
            </a:r>
            <a:r>
              <a:rPr lang="sv-SE" sz="1800" b="0" u="sng" dirty="0"/>
              <a:t>samtliga</a:t>
            </a:r>
            <a:r>
              <a:rPr lang="sv-SE" sz="1800" b="0" dirty="0"/>
              <a:t> individer som tagit del av bidragsmedlen samt </a:t>
            </a:r>
            <a:r>
              <a:rPr lang="sv-SE" sz="1800" i="1" dirty="0"/>
              <a:t>utbildningsbeskrivning</a:t>
            </a:r>
            <a:r>
              <a:rPr lang="sv-SE" sz="1800" b="0" dirty="0"/>
              <a:t> för de utbildningar som individerna gått.</a:t>
            </a:r>
          </a:p>
          <a:p>
            <a:r>
              <a:rPr lang="sv-SE" sz="1800" dirty="0"/>
              <a:t>Fördjupad granskning kopplad till måluppfyllnad</a:t>
            </a:r>
          </a:p>
          <a:p>
            <a:r>
              <a:rPr lang="sv-SE" sz="1800" b="0" dirty="0"/>
              <a:t>Socialstyrelsen ska tillhandahålla underlag i form av </a:t>
            </a:r>
            <a:r>
              <a:rPr lang="sv-SE" sz="1800" i="1" dirty="0"/>
              <a:t>antagningsbesked</a:t>
            </a:r>
            <a:r>
              <a:rPr lang="sv-SE" sz="1800" b="0" i="1" dirty="0"/>
              <a:t> </a:t>
            </a:r>
            <a:r>
              <a:rPr lang="sv-SE" sz="1800" b="0" dirty="0"/>
              <a:t>vid en revision gällande 1 500 + 6 500 deltagare som tagit del av bidragsmedlen.</a:t>
            </a:r>
          </a:p>
          <a:p>
            <a:r>
              <a:rPr lang="sv-SE" sz="1800" dirty="0"/>
              <a:t>Försäkran</a:t>
            </a:r>
            <a:r>
              <a:rPr lang="sv-SE" sz="1800" b="0" dirty="0"/>
              <a:t> om dubbelfinansiering.</a:t>
            </a:r>
          </a:p>
          <a:p>
            <a:endParaRPr lang="sv-SE" sz="2000" b="0" dirty="0"/>
          </a:p>
        </p:txBody>
      </p:sp>
    </p:spTree>
    <p:extLst>
      <p:ext uri="{BB962C8B-B14F-4D97-AF65-F5344CB8AC3E}">
        <p14:creationId xmlns:p14="http://schemas.microsoft.com/office/powerpoint/2010/main" val="3043539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Datum för inrapportering under 2023 (prel.) för 2022 och 2023 års medel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AC779D-09A3-4979-BCF7-E6053F8A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858391"/>
              </p:ext>
            </p:extLst>
          </p:nvPr>
        </p:nvGraphicFramePr>
        <p:xfrm>
          <a:off x="2690473" y="2390365"/>
          <a:ext cx="6811053" cy="3138460"/>
        </p:xfrm>
        <a:graphic>
          <a:graphicData uri="http://schemas.openxmlformats.org/drawingml/2006/table">
            <a:tbl>
              <a:tblPr firstRow="1" firstCol="1" bandRow="1"/>
              <a:tblGrid>
                <a:gridCol w="4188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69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v-SE" sz="1600" b="1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Underlag</a:t>
                      </a:r>
                      <a:endParaRPr lang="sv-SE" sz="160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7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v-SE" sz="1600" b="1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Inrapporteringstillfällen</a:t>
                      </a:r>
                      <a:endParaRPr lang="sv-SE" sz="160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7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69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v-SE" sz="140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Indikatorer </a:t>
                      </a:r>
                      <a:r>
                        <a:rPr lang="sv-SE" sz="1400" b="1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2023</a:t>
                      </a:r>
                      <a:r>
                        <a:rPr lang="sv-SE" sz="140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(2 ggr/år)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v-SE" sz="140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2023-12-31 och  2024-01-30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69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v-SE" sz="140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Dokumentation enligt RRF § 22.2 d för </a:t>
                      </a:r>
                      <a:r>
                        <a:rPr lang="sv-SE" sz="1400" b="1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2022</a:t>
                      </a:r>
                      <a:br>
                        <a:rPr lang="sv-SE" sz="1400" b="1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sv-SE" sz="1400" b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(upphandlade aktörer)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v-SE" sz="140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Ht 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69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v-SE" sz="140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Fördjupad granskning av uppfyllande av mål för </a:t>
                      </a:r>
                      <a:r>
                        <a:rPr lang="sv-SE" sz="1400" b="1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2022</a:t>
                      </a:r>
                      <a:r>
                        <a:rPr lang="sv-SE" sz="140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(deltagarlistor och personalkostnader)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v-SE" sz="140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2023-09-01 - 2023-12-01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69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v-SE" sz="140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Försäkran (dubbelfinansiering) för </a:t>
                      </a:r>
                      <a:r>
                        <a:rPr lang="sv-SE" sz="1400" b="1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v-SE" sz="140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2023-09-01 - 2023-12-01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10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218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6111E5D-7995-4A5E-BE82-006693F25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5313586"/>
              </p:ext>
            </p:extLst>
          </p:nvPr>
        </p:nvGraphicFramePr>
        <p:xfrm>
          <a:off x="1068917" y="7517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Tidslinje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66023-BFA0-43B1-B4AE-489E68EA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B73389B1-7380-4491-A962-060848E88665}"/>
              </a:ext>
            </a:extLst>
          </p:cNvPr>
          <p:cNvSpPr/>
          <p:nvPr/>
        </p:nvSpPr>
        <p:spPr>
          <a:xfrm>
            <a:off x="9452290" y="1713470"/>
            <a:ext cx="2196013" cy="17155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dirty="0">
                <a:solidFill>
                  <a:schemeClr val="tx1"/>
                </a:solidFill>
              </a:rPr>
              <a:t>Redovisas</a:t>
            </a:r>
          </a:p>
          <a:p>
            <a:pPr algn="ctr"/>
            <a:r>
              <a:rPr lang="sv-SE" sz="2400" dirty="0">
                <a:solidFill>
                  <a:schemeClr val="tx1"/>
                </a:solidFill>
              </a:rPr>
              <a:t>under </a:t>
            </a:r>
            <a:r>
              <a:rPr lang="sv-SE" sz="2400" b="1" dirty="0">
                <a:solidFill>
                  <a:schemeClr val="tx1"/>
                </a:solidFill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42681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6111E5D-7995-4A5E-BE82-006693F25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4119165"/>
              </p:ext>
            </p:extLst>
          </p:nvPr>
        </p:nvGraphicFramePr>
        <p:xfrm>
          <a:off x="1068917" y="7517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Tidslinje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66023-BFA0-43B1-B4AE-489E68EA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B73389B1-7380-4491-A962-060848E88665}"/>
              </a:ext>
            </a:extLst>
          </p:cNvPr>
          <p:cNvSpPr/>
          <p:nvPr/>
        </p:nvSpPr>
        <p:spPr>
          <a:xfrm>
            <a:off x="9452290" y="1713470"/>
            <a:ext cx="2196013" cy="17155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dirty="0">
                <a:solidFill>
                  <a:schemeClr val="tx1"/>
                </a:solidFill>
              </a:rPr>
              <a:t>Redovisas</a:t>
            </a:r>
          </a:p>
          <a:p>
            <a:pPr algn="ctr"/>
            <a:r>
              <a:rPr lang="sv-SE" sz="2400" dirty="0">
                <a:solidFill>
                  <a:schemeClr val="tx1"/>
                </a:solidFill>
              </a:rPr>
              <a:t>Under</a:t>
            </a:r>
          </a:p>
          <a:p>
            <a:pPr algn="ctr"/>
            <a:r>
              <a:rPr lang="sv-SE" sz="2400" b="1" dirty="0">
                <a:solidFill>
                  <a:schemeClr val="tx1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4147678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6111E5D-7995-4A5E-BE82-006693F25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2029366"/>
              </p:ext>
            </p:extLst>
          </p:nvPr>
        </p:nvGraphicFramePr>
        <p:xfrm>
          <a:off x="1068917" y="7517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Tidslinje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66023-BFA0-43B1-B4AE-489E68EA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B73389B1-7380-4491-A962-060848E88665}"/>
              </a:ext>
            </a:extLst>
          </p:cNvPr>
          <p:cNvSpPr/>
          <p:nvPr/>
        </p:nvSpPr>
        <p:spPr>
          <a:xfrm>
            <a:off x="9452290" y="1713470"/>
            <a:ext cx="2196013" cy="17155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dirty="0">
                <a:solidFill>
                  <a:schemeClr val="tx1"/>
                </a:solidFill>
              </a:rPr>
              <a:t>Redovisas</a:t>
            </a:r>
          </a:p>
          <a:p>
            <a:pPr algn="ctr"/>
            <a:r>
              <a:rPr lang="sv-SE" sz="2400" dirty="0">
                <a:solidFill>
                  <a:schemeClr val="tx1"/>
                </a:solidFill>
              </a:rPr>
              <a:t>under </a:t>
            </a:r>
            <a:r>
              <a:rPr lang="sv-SE" sz="2400" b="1" dirty="0">
                <a:solidFill>
                  <a:schemeClr val="tx1"/>
                </a:solidFill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446698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Socialstyrelsens arbetet framåt (2023)</a:t>
            </a:r>
            <a:br>
              <a:rPr lang="sv-SE" dirty="0"/>
            </a:br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66023-BFA0-43B1-B4AE-489E68EA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Sveriges kunskapsmyndighet för vård och omsorg 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sz="2000" b="0" dirty="0"/>
              <a:t>Hantering av underlag:</a:t>
            </a:r>
          </a:p>
          <a:p>
            <a:endParaRPr lang="sv-SE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0" dirty="0"/>
              <a:t>Deltagarlistor – personalkostnader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0" dirty="0"/>
              <a:t>Försäkran – inkomna antal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0" dirty="0"/>
              <a:t>Upphandlade aktörer – återrapportering – godkännande av underlag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0" dirty="0"/>
              <a:t>Betalningsansökan om att ”</a:t>
            </a:r>
            <a:r>
              <a:rPr lang="sv-SE" sz="2000" b="0" i="1" dirty="0"/>
              <a:t>1 500 personer som påbörjat en utbildning”</a:t>
            </a:r>
            <a:r>
              <a:rPr lang="sv-SE" sz="2000" b="0" dirty="0"/>
              <a:t>:</a:t>
            </a:r>
            <a:br>
              <a:rPr lang="sv-SE" sz="2000" b="0" dirty="0"/>
            </a:br>
            <a:endParaRPr lang="sv-SE" sz="2000" b="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v-SE" sz="2000" b="0" dirty="0"/>
              <a:t>	Förvaltningsförklaring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v-SE" sz="2000" b="0" dirty="0"/>
              <a:t>	Sammanfattningsdokument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v-SE" sz="2000" b="0" dirty="0"/>
              <a:t>	Bilagor</a:t>
            </a:r>
          </a:p>
        </p:txBody>
      </p:sp>
    </p:spTree>
    <p:extLst>
      <p:ext uri="{BB962C8B-B14F-4D97-AF65-F5344CB8AC3E}">
        <p14:creationId xmlns:p14="http://schemas.microsoft.com/office/powerpoint/2010/main" val="1820845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Kontaktvägar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66023-BFA0-43B1-B4AE-489E68EA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A0287C9-4FEF-4989-B60F-AB3FFBD824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7687390"/>
              </p:ext>
            </p:extLst>
          </p:nvPr>
        </p:nvGraphicFramePr>
        <p:xfrm>
          <a:off x="2032000" y="1260390"/>
          <a:ext cx="8128000" cy="4877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037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564551"/>
          </a:xfrm>
        </p:spPr>
        <p:txBody>
          <a:bodyPr/>
          <a:lstStyle/>
          <a:p>
            <a:r>
              <a:rPr lang="sv-SE" dirty="0"/>
              <a:t>Viktig information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66023-BFA0-43B1-B4AE-489E68EA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B3C410F-7438-4504-9DE4-536C53909B14}"/>
              </a:ext>
            </a:extLst>
          </p:cNvPr>
          <p:cNvSpPr txBox="1"/>
          <p:nvPr/>
        </p:nvSpPr>
        <p:spPr>
          <a:xfrm>
            <a:off x="1103870" y="1524000"/>
            <a:ext cx="5016117" cy="44781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900" b="1" u="sng" dirty="0"/>
              <a:t>Socialstyrelsens webbsida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1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900" dirty="0"/>
              <a:t>Sveriges återhämtningsplan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900" dirty="0"/>
              <a:t>RRF-förordningen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900" dirty="0"/>
              <a:t>Budgetförordningen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1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900" dirty="0"/>
              <a:t>Information kring insamlingarna:</a:t>
            </a:r>
            <a:br>
              <a:rPr lang="sv-SE" sz="1900" dirty="0"/>
            </a:br>
            <a:r>
              <a:rPr lang="sv-SE" sz="1900" i="1" dirty="0"/>
              <a:t>Indikatorer</a:t>
            </a:r>
            <a:br>
              <a:rPr lang="sv-SE" sz="1900" i="1" dirty="0"/>
            </a:br>
            <a:r>
              <a:rPr lang="sv-SE" sz="1900" i="1" dirty="0"/>
              <a:t>Deltagarlistor</a:t>
            </a:r>
            <a:br>
              <a:rPr lang="sv-SE" sz="1900" i="1" dirty="0"/>
            </a:br>
            <a:r>
              <a:rPr lang="sv-SE" sz="1900" i="1" dirty="0"/>
              <a:t>Upphandlade aktörer</a:t>
            </a:r>
            <a:br>
              <a:rPr lang="sv-SE" sz="1900" i="1" dirty="0"/>
            </a:br>
            <a:r>
              <a:rPr lang="sv-SE" sz="1900" i="1" dirty="0"/>
              <a:t>Personalkostnader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1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900" dirty="0"/>
              <a:t>Kommunikation gällande EU-finansiering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Download </a:t>
            </a:r>
            <a:r>
              <a:rPr lang="en-US" sz="1900" dirty="0" err="1"/>
              <a:t>centre</a:t>
            </a:r>
            <a:r>
              <a:rPr lang="en-US" sz="1900" dirty="0"/>
              <a:t> for visual elements</a:t>
            </a:r>
            <a:endParaRPr lang="sv-SE" sz="1900" dirty="0"/>
          </a:p>
          <a:p>
            <a:endParaRPr lang="sv-SE" sz="19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5D01FC-78E0-41F2-B8D4-CC7DC9FA03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2084" y="3179805"/>
            <a:ext cx="5659916" cy="367819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7939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Informationsmötet 2023-02-09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66023-BFA0-43B1-B4AE-489E68EA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1068917" y="2059199"/>
            <a:ext cx="9279467" cy="4687589"/>
          </a:xfrm>
        </p:spPr>
        <p:txBody>
          <a:bodyPr/>
          <a:lstStyle/>
          <a:p>
            <a:r>
              <a:rPr lang="sv-SE" sz="1600" dirty="0"/>
              <a:t>Innehåll</a:t>
            </a:r>
          </a:p>
          <a:p>
            <a:r>
              <a:rPr lang="sv-SE" sz="1400" b="0" dirty="0"/>
              <a:t>Inledning</a:t>
            </a:r>
          </a:p>
          <a:p>
            <a:r>
              <a:rPr lang="sv-SE" sz="1400" b="0" dirty="0"/>
              <a:t>Socialstyrelsens uppdrag: </a:t>
            </a:r>
            <a:r>
              <a:rPr lang="sv-SE" sz="1400" b="0" i="1" dirty="0" err="1"/>
              <a:t>Äldreomsorgslyftet</a:t>
            </a:r>
            <a:r>
              <a:rPr lang="sv-SE" sz="1400" b="0" dirty="0"/>
              <a:t> (2023)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400" b="0" dirty="0"/>
              <a:t>Regler och riktlinjer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400" b="0" dirty="0"/>
              <a:t>Återrapportering</a:t>
            </a:r>
          </a:p>
          <a:p>
            <a:r>
              <a:rPr lang="sv-SE" sz="1400" b="0" dirty="0"/>
              <a:t>Frågor (och diskussion)</a:t>
            </a:r>
          </a:p>
          <a:p>
            <a:endParaRPr lang="sv-SE" sz="1400" b="0" dirty="0"/>
          </a:p>
          <a:p>
            <a:r>
              <a:rPr lang="sv-SE" sz="1400" b="0" dirty="0"/>
              <a:t>Socialstyrelsens uppdrag: </a:t>
            </a:r>
            <a:r>
              <a:rPr lang="sv-SE" sz="1400" b="0" i="1" dirty="0"/>
              <a:t>Återhämtningsplanen </a:t>
            </a:r>
            <a:r>
              <a:rPr lang="sv-SE" sz="1400" b="0" dirty="0"/>
              <a:t>(2021-2024)</a:t>
            </a:r>
          </a:p>
          <a:p>
            <a:r>
              <a:rPr lang="sv-SE" sz="1400" b="0" dirty="0"/>
              <a:t>Bakgrunden till uppdraget </a:t>
            </a:r>
          </a:p>
          <a:p>
            <a:r>
              <a:rPr lang="sv-SE" sz="1400" b="0" dirty="0"/>
              <a:t>Redovisning enligt RRF </a:t>
            </a:r>
          </a:p>
          <a:p>
            <a:r>
              <a:rPr lang="sv-SE" sz="1400" b="0" dirty="0"/>
              <a:t>Arbetet framåt</a:t>
            </a:r>
          </a:p>
          <a:p>
            <a:r>
              <a:rPr lang="sv-SE" sz="1400" b="0" dirty="0"/>
              <a:t>Frågor (och diskussion)</a:t>
            </a:r>
            <a:endParaRPr lang="sv-SE" sz="1800" b="0" dirty="0"/>
          </a:p>
        </p:txBody>
      </p:sp>
    </p:spTree>
    <p:extLst>
      <p:ext uri="{BB962C8B-B14F-4D97-AF65-F5344CB8AC3E}">
        <p14:creationId xmlns:p14="http://schemas.microsoft.com/office/powerpoint/2010/main" val="980356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</a:t>
            </a:r>
            <a:br>
              <a:rPr lang="sv-SE" dirty="0"/>
            </a:br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66023-BFA0-43B1-B4AE-489E68EA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7592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1388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49842E-9C2F-4E65-B073-5A0337853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Äldreomsorgslyftet</a:t>
            </a:r>
            <a:r>
              <a:rPr lang="sv-SE" dirty="0"/>
              <a:t> 2023</a:t>
            </a:r>
            <a:br>
              <a:rPr lang="sv-SE" dirty="0"/>
            </a:br>
            <a:r>
              <a:rPr lang="sv-SE" sz="2400" dirty="0"/>
              <a:t>Regleringsbrevet S2023/00484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5B92C34-70AC-4976-AE54-E26F4BB9C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EFAADF1-1787-4A4E-A08E-A38ED110C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3BC915A-F37C-4A5C-B800-1999A930F7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- 1 698 500 000 kronor</a:t>
            </a:r>
          </a:p>
          <a:p>
            <a:r>
              <a:rPr lang="sv-SE" dirty="0"/>
              <a:t>- Rekvirera senast 30 april</a:t>
            </a:r>
          </a:p>
          <a:p>
            <a:r>
              <a:rPr lang="sv-SE" dirty="0"/>
              <a:t>- Informera aktörerna inom äldreomsorgen om satsningen</a:t>
            </a:r>
          </a:p>
          <a:p>
            <a:r>
              <a:rPr lang="sv-SE" dirty="0"/>
              <a:t>- Fördela medel vidare</a:t>
            </a:r>
          </a:p>
          <a:p>
            <a:r>
              <a:rPr lang="sv-SE" dirty="0"/>
              <a:t>- Återrapportera användningen i februari 2024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6684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70A39D-1E8F-48AD-A8DC-84DFCAC2B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Användning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00248FC-4AE6-4995-9C23-CBBB33AEC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1667F8A-0957-48B5-B66B-7D08590B9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C70C7EA-E996-4A0E-B99B-E63E60F60D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sv-SE" dirty="0"/>
              <a:t>Personalkostnader (lön och sociala avgifter) för tiden  </a:t>
            </a:r>
          </a:p>
          <a:p>
            <a:r>
              <a:rPr lang="sv-SE" dirty="0"/>
              <a:t>     medarbetarna studerar på arbetstid.</a:t>
            </a:r>
          </a:p>
          <a:p>
            <a:pPr marL="457200" indent="-457200">
              <a:buFontTx/>
              <a:buChar char="-"/>
            </a:pPr>
            <a:r>
              <a:rPr lang="sv-SE" dirty="0"/>
              <a:t>Kommunen avgör till vilka verksamheter som medlen ska fördelas, utifrån de egna förutsättningarna.</a:t>
            </a:r>
          </a:p>
          <a:p>
            <a:pPr marL="457200" indent="-457200">
              <a:buFontTx/>
              <a:buChar char="-"/>
            </a:pPr>
            <a:r>
              <a:rPr lang="sv-SE" dirty="0"/>
              <a:t>Aktuella utbildningar: Undersköterska, vårdbiträde samt kortare utbildningar och kurser som stärker kompetensen för arbetet inom omsorgen om äldre. Även ledarskapsutbildning för första linjens chefer (ledarskapsutbildning ska vara på högskolenivå).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1615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F3ADF2-0664-42D5-9CDC-807C211EB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916" y="687600"/>
            <a:ext cx="10085115" cy="1296144"/>
          </a:xfrm>
        </p:spPr>
        <p:txBody>
          <a:bodyPr/>
          <a:lstStyle/>
          <a:p>
            <a:r>
              <a:rPr lang="sv-SE" dirty="0" err="1"/>
              <a:t>Äldreomsorgslyftet</a:t>
            </a:r>
            <a:r>
              <a:rPr lang="sv-SE" dirty="0"/>
              <a:t> 2023</a:t>
            </a:r>
            <a:br>
              <a:rPr lang="sv-SE" dirty="0"/>
            </a:br>
            <a:r>
              <a:rPr lang="sv-SE" sz="2400" dirty="0"/>
              <a:t>https://statsbidrag.socialstyrelsen.se/kommuner/aldreomsorgslyftet/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32E4B96-36AA-4A63-877C-8B72707A9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37C9987-F79D-416F-BA6B-710CCD769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B201650-4235-4D46-B7C4-3CB9AB1DAB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/>
              <a:t>Karin Blomdahl</a:t>
            </a:r>
          </a:p>
          <a:p>
            <a:r>
              <a:rPr lang="fi-FI" dirty="0" err="1"/>
              <a:t>Statsbidrag.aldreomsorgslyftet@socialstyrelsen.se</a:t>
            </a:r>
            <a:endParaRPr lang="fi-FI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211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</a:t>
            </a:r>
            <a:br>
              <a:rPr lang="sv-SE" dirty="0"/>
            </a:br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66023-BFA0-43B1-B4AE-489E68EA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604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F931C1-9AC5-474E-9A44-BB2D37ACD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Från ÄOL till ÅHP…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32D1CD-4D00-4F12-866F-41E8402C5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63517B6-5A9F-49A0-B315-C803D0AF6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0010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Socialstyrelsens uppdrag i Sveriges återhämtningsplan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66023-BFA0-43B1-B4AE-489E68EA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1068917" y="2059200"/>
            <a:ext cx="6051912" cy="4236694"/>
          </a:xfrm>
        </p:spPr>
        <p:txBody>
          <a:bodyPr/>
          <a:lstStyle/>
          <a:p>
            <a:r>
              <a:rPr lang="sv-SE" sz="2000" b="0" i="1" dirty="0"/>
              <a:t>Regeringen ger Socialstyrelsen i uppdrag att vidta nödvändiga åtgärder för att den del av Sveriges återhämtningsplan </a:t>
            </a:r>
            <a:r>
              <a:rPr lang="sv-SE" sz="2000" b="0" dirty="0"/>
              <a:t>[…]</a:t>
            </a:r>
            <a:r>
              <a:rPr lang="sv-SE" sz="2000" b="0" i="1" dirty="0"/>
              <a:t> som avser Äldreomsorgslyftet </a:t>
            </a:r>
            <a:r>
              <a:rPr lang="sv-SE" sz="2000" b="0" dirty="0"/>
              <a:t>[…]</a:t>
            </a:r>
            <a:r>
              <a:rPr lang="sv-SE" sz="2000" b="0" i="1" dirty="0"/>
              <a:t>ska kunna genomföras.</a:t>
            </a:r>
          </a:p>
          <a:p>
            <a:endParaRPr lang="sv-SE" sz="2000" b="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400" b="0" dirty="0"/>
              <a:t>Säkerställa processer för användning av EU-medel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400" b="0" dirty="0"/>
              <a:t>Tydliggöra EU-finansieringen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400" b="0" dirty="0"/>
              <a:t>Årligen lämna in en förvaltningsförklaring och rapportera om uppfyllandet av målen för åtgärden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400" b="0" dirty="0"/>
              <a:t>Samla in, säkerställa tillgång till och spara uppgifter enligt art. 22.2 d och f i RRF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400" b="0" dirty="0"/>
              <a:t>Säkerställa att EU-kommission ska kunna utöva sina rättigheter enligt art. 22.2 e i RRF – budgetförordningen art. </a:t>
            </a:r>
            <a:r>
              <a:rPr lang="sv-SE" sz="1400" b="0"/>
              <a:t>129.1: </a:t>
            </a:r>
            <a:r>
              <a:rPr lang="sv-SE" sz="1400" b="0" i="1" dirty="0"/>
              <a:t>Samarbete för att skydda unionens ekonomiska intressen.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10F25C2-108C-4D35-B7AE-547FBB62C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1488" y="1573427"/>
            <a:ext cx="4634886" cy="528457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49640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Bakgrunden till uppdraget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66023-BFA0-43B1-B4AE-489E68EA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1068917" y="2059200"/>
            <a:ext cx="9279467" cy="4111200"/>
          </a:xfrm>
        </p:spPr>
        <p:txBody>
          <a:bodyPr/>
          <a:lstStyle/>
          <a:p>
            <a:r>
              <a:rPr lang="sv-SE" sz="2000" b="0" u="sng" dirty="0"/>
              <a:t>27 maj 2020</a:t>
            </a:r>
            <a:r>
              <a:rPr lang="sv-SE" sz="2000" b="0" dirty="0"/>
              <a:t> – Förslag om ett tillfälligt återhämtningsinstrument kallat: </a:t>
            </a:r>
            <a:r>
              <a:rPr lang="sv-SE" sz="2000" dirty="0" err="1"/>
              <a:t>Next</a:t>
            </a:r>
            <a:r>
              <a:rPr lang="sv-SE" sz="2000" dirty="0"/>
              <a:t> Generation EU (NGEU)</a:t>
            </a:r>
            <a:r>
              <a:rPr lang="sv-SE" sz="2000" b="0" dirty="0"/>
              <a:t>, för att bidra till att reparera de akuta ekonomiska och sociala skadorna till följd av </a:t>
            </a:r>
            <a:r>
              <a:rPr lang="sv-SE" sz="2000" b="0" dirty="0" err="1"/>
              <a:t>coronapandemin</a:t>
            </a:r>
            <a:r>
              <a:rPr lang="sv-SE" sz="2000" b="0" dirty="0"/>
              <a:t>.</a:t>
            </a:r>
          </a:p>
          <a:p>
            <a:r>
              <a:rPr lang="sv-SE" sz="2000" b="0" u="sng" dirty="0"/>
              <a:t>11 februari 2021</a:t>
            </a:r>
            <a:r>
              <a:rPr lang="sv-SE" sz="2000" b="0" dirty="0"/>
              <a:t> - Rådet inrättandet en facilitet för återhämtningsinstrumentet: faciliteten för återhämtning och </a:t>
            </a:r>
            <a:r>
              <a:rPr lang="sv-SE" sz="2000" b="0" dirty="0" err="1"/>
              <a:t>resiliens</a:t>
            </a:r>
            <a:r>
              <a:rPr lang="sv-SE" sz="2000" b="0" dirty="0"/>
              <a:t> (</a:t>
            </a:r>
            <a:r>
              <a:rPr lang="sv-SE" sz="2000" dirty="0"/>
              <a:t>The </a:t>
            </a:r>
            <a:r>
              <a:rPr lang="sv-SE" sz="2000" dirty="0" err="1"/>
              <a:t>Recovery</a:t>
            </a:r>
            <a:r>
              <a:rPr lang="sv-SE" sz="2000" dirty="0"/>
              <a:t> and </a:t>
            </a:r>
            <a:r>
              <a:rPr lang="sv-SE" sz="2000" dirty="0" err="1"/>
              <a:t>Resilience</a:t>
            </a:r>
            <a:r>
              <a:rPr lang="sv-SE" sz="2000" dirty="0"/>
              <a:t> </a:t>
            </a:r>
            <a:r>
              <a:rPr lang="sv-SE" sz="2000" dirty="0" err="1"/>
              <a:t>Facility</a:t>
            </a:r>
            <a:r>
              <a:rPr lang="sv-SE" sz="2000" b="0" dirty="0"/>
              <a:t>, </a:t>
            </a:r>
            <a:r>
              <a:rPr lang="sv-SE" sz="2000" dirty="0"/>
              <a:t>RRF</a:t>
            </a:r>
            <a:r>
              <a:rPr lang="sv-SE" sz="2000" b="0" dirty="0"/>
              <a:t>). Faciliteten ska ge bidrag och lån till medlemsstaterna – villkorade enligt förordningen kallad RRF-förordningen.</a:t>
            </a:r>
          </a:p>
          <a:p>
            <a:r>
              <a:rPr lang="sv-SE" sz="2000" b="0" u="sng" dirty="0"/>
              <a:t>27 maj 2021</a:t>
            </a:r>
            <a:r>
              <a:rPr lang="sv-SE" sz="2000" b="0" dirty="0"/>
              <a:t> – Regeringen tar beslut om att ansöka om finansiellt stöd från RRF; Sveriges återhämtningsplan är därmed fastslagen innehållandes åtgärder inom en rad olika områden som är möjliga att söka bidrag för enligt RRF-förordningen. </a:t>
            </a:r>
          </a:p>
          <a:p>
            <a:r>
              <a:rPr lang="sv-SE" sz="2000" b="0" dirty="0"/>
              <a:t>Inom området </a:t>
            </a:r>
            <a:r>
              <a:rPr lang="sv-SE" sz="2000" b="0" i="1" dirty="0"/>
              <a:t>hälsa, ekonomisk, social och institutionell motståndskraft </a:t>
            </a:r>
            <a:r>
              <a:rPr lang="sv-SE" sz="2000" b="0" dirty="0"/>
              <a:t>har statsbidraget Äldreomsorgslyftet valts ut för att få delfinansiering – </a:t>
            </a:r>
            <a:r>
              <a:rPr lang="sv-SE" sz="2000" dirty="0"/>
              <a:t>4, 58 mdkr</a:t>
            </a:r>
            <a:r>
              <a:rPr lang="sv-SE" sz="20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7537680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-16.9.potx" id="{5FB52A0F-AAB8-41D5-B429-08CFAF4F1824}" vid="{01A0E70B-603C-4E46-A5A4-C3F353CF1FA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</TotalTime>
  <Words>1272</Words>
  <Application>Microsoft Office PowerPoint</Application>
  <PresentationFormat>Bredbild</PresentationFormat>
  <Paragraphs>195</Paragraphs>
  <Slides>21</Slides>
  <Notes>19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Times New Roman</vt:lpstr>
      <vt:lpstr>Wingdings</vt:lpstr>
      <vt:lpstr>SoS-PPT-svensk-150922</vt:lpstr>
      <vt:lpstr>Äldreomsorgslyftet – statsbidraget och som en del av Sveriges återhämtningsplan</vt:lpstr>
      <vt:lpstr>Informationsmötet 2023-02-09</vt:lpstr>
      <vt:lpstr>Äldreomsorgslyftet 2023 Regleringsbrevet S2023/00484</vt:lpstr>
      <vt:lpstr>Användning</vt:lpstr>
      <vt:lpstr>Äldreomsorgslyftet 2023 https://statsbidrag.socialstyrelsen.se/kommuner/aldreomsorgslyftet/</vt:lpstr>
      <vt:lpstr>Frågor </vt:lpstr>
      <vt:lpstr>Från ÄOL till ÅHP…</vt:lpstr>
      <vt:lpstr>Socialstyrelsens uppdrag i Sveriges återhämtningsplan</vt:lpstr>
      <vt:lpstr>Bakgrunden till uppdraget</vt:lpstr>
      <vt:lpstr>Socialstyrelsens uppdrag gentemot…</vt:lpstr>
      <vt:lpstr>Nationell redovisning – EU-redovisning</vt:lpstr>
      <vt:lpstr>Redovisning av underlag från och med 2022</vt:lpstr>
      <vt:lpstr>Datum för inrapportering under 2023 (prel.) för 2022 och 2023 års medel</vt:lpstr>
      <vt:lpstr>Tidslinje 2022</vt:lpstr>
      <vt:lpstr>Tidslinje 2023</vt:lpstr>
      <vt:lpstr>Tidslinje 2024</vt:lpstr>
      <vt:lpstr>Socialstyrelsens arbetet framåt (2023) </vt:lpstr>
      <vt:lpstr>Kontaktvägar</vt:lpstr>
      <vt:lpstr>Viktig information</vt:lpstr>
      <vt:lpstr>Frågor 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Engström Ramírez, Mikael</dc:creator>
  <cp:keywords>class='Open'</cp:keywords>
  <cp:lastModifiedBy>Romanus, Karl</cp:lastModifiedBy>
  <cp:revision>98</cp:revision>
  <cp:lastPrinted>2023-02-09T07:58:00Z</cp:lastPrinted>
  <dcterms:created xsi:type="dcterms:W3CDTF">2022-06-02T08:34:42Z</dcterms:created>
  <dcterms:modified xsi:type="dcterms:W3CDTF">2023-02-22T14:57:22Z</dcterms:modified>
</cp:coreProperties>
</file>